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160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876" r:id="rId5"/>
    <p:sldMasterId id="2147483877" r:id="rId6"/>
    <p:sldMasterId id="2147483878" r:id="rId7"/>
    <p:sldMasterId id="2147483879" r:id="rId8"/>
    <p:sldMasterId id="2147483880" r:id="rId9"/>
    <p:sldMasterId id="2147483881" r:id="rId10"/>
    <p:sldMasterId id="2147483882" r:id="rId11"/>
  </p:sldMasterIdLst>
  <p:notesMasterIdLst>
    <p:notesMasterId r:id="rId12"/>
  </p:notes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4" r:id="rId21"/>
    <p:sldId id="265" r:id="rId22"/>
    <p:sldId id="266" r:id="rId23"/>
    <p:sldId id="26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81" r:id="rId38"/>
    <p:sldId id="282" r:id="rId39"/>
    <p:sldId id="283" r:id="rId40"/>
    <p:sldId id="284" r:id="rId41"/>
    <p:sldId id="285" r:id="rId42"/>
    <p:sldId id="286" r:id="rId43"/>
    <p:sldId id="287" r:id="rId44"/>
    <p:sldId id="288" r:id="rId45"/>
    <p:sldId id="289" r:id="rId46"/>
    <p:sldId id="290" r:id="rId47"/>
    <p:sldId id="291" r:id="rId48"/>
    <p:sldId id="292" r:id="rId49"/>
    <p:sldId id="293" r:id="rId50"/>
    <p:sldId id="294" r:id="rId51"/>
    <p:sldId id="295" r:id="rId52"/>
    <p:sldId id="296" r:id="rId53"/>
    <p:sldId id="297" r:id="rId54"/>
    <p:sldId id="298" r:id="rId55"/>
    <p:sldId id="299" r:id="rId56"/>
    <p:sldId id="300" r:id="rId57"/>
    <p:sldId id="301" r:id="rId58"/>
  </p:sldIdLst>
  <p:sldSz cy="5143500" cx="9144000"/>
  <p:notesSz cx="6858000" cy="9144000"/>
  <p:embeddedFontLst>
    <p:embeddedFont>
      <p:font typeface="Open Sans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1" name="Alexander Aldev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8.xml"/><Relationship Id="rId42" Type="http://schemas.openxmlformats.org/officeDocument/2006/relationships/slide" Target="slides/slide30.xml"/><Relationship Id="rId41" Type="http://schemas.openxmlformats.org/officeDocument/2006/relationships/slide" Target="slides/slide29.xml"/><Relationship Id="rId44" Type="http://schemas.openxmlformats.org/officeDocument/2006/relationships/slide" Target="slides/slide32.xml"/><Relationship Id="rId43" Type="http://schemas.openxmlformats.org/officeDocument/2006/relationships/slide" Target="slides/slide31.xml"/><Relationship Id="rId46" Type="http://schemas.openxmlformats.org/officeDocument/2006/relationships/slide" Target="slides/slide34.xml"/><Relationship Id="rId45" Type="http://schemas.openxmlformats.org/officeDocument/2006/relationships/slide" Target="slides/slide33.xml"/><Relationship Id="rId1" Type="http://schemas.openxmlformats.org/officeDocument/2006/relationships/theme" Target="theme/theme8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Master" Target="slideMasters/slideMaster5.xml"/><Relationship Id="rId48" Type="http://schemas.openxmlformats.org/officeDocument/2006/relationships/slide" Target="slides/slide36.xml"/><Relationship Id="rId47" Type="http://schemas.openxmlformats.org/officeDocument/2006/relationships/slide" Target="slides/slide35.xml"/><Relationship Id="rId49" Type="http://schemas.openxmlformats.org/officeDocument/2006/relationships/slide" Target="slides/slide37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slide" Target="slides/slide19.xml"/><Relationship Id="rId30" Type="http://schemas.openxmlformats.org/officeDocument/2006/relationships/slide" Target="slides/slide18.xml"/><Relationship Id="rId33" Type="http://schemas.openxmlformats.org/officeDocument/2006/relationships/slide" Target="slides/slide21.xml"/><Relationship Id="rId32" Type="http://schemas.openxmlformats.org/officeDocument/2006/relationships/slide" Target="slides/slide20.xml"/><Relationship Id="rId35" Type="http://schemas.openxmlformats.org/officeDocument/2006/relationships/slide" Target="slides/slide23.xml"/><Relationship Id="rId34" Type="http://schemas.openxmlformats.org/officeDocument/2006/relationships/slide" Target="slides/slide22.xml"/><Relationship Id="rId37" Type="http://schemas.openxmlformats.org/officeDocument/2006/relationships/slide" Target="slides/slide25.xml"/><Relationship Id="rId36" Type="http://schemas.openxmlformats.org/officeDocument/2006/relationships/slide" Target="slides/slide24.xml"/><Relationship Id="rId39" Type="http://schemas.openxmlformats.org/officeDocument/2006/relationships/slide" Target="slides/slide27.xml"/><Relationship Id="rId38" Type="http://schemas.openxmlformats.org/officeDocument/2006/relationships/slide" Target="slides/slide26.xml"/><Relationship Id="rId62" Type="http://schemas.openxmlformats.org/officeDocument/2006/relationships/font" Target="fonts/OpenSans-boldItalic.fntdata"/><Relationship Id="rId61" Type="http://schemas.openxmlformats.org/officeDocument/2006/relationships/font" Target="fonts/OpenSans-italic.fntdata"/><Relationship Id="rId20" Type="http://schemas.openxmlformats.org/officeDocument/2006/relationships/slide" Target="slides/slide8.xml"/><Relationship Id="rId22" Type="http://schemas.openxmlformats.org/officeDocument/2006/relationships/slide" Target="slides/slide10.xml"/><Relationship Id="rId21" Type="http://schemas.openxmlformats.org/officeDocument/2006/relationships/slide" Target="slides/slide9.xml"/><Relationship Id="rId24" Type="http://schemas.openxmlformats.org/officeDocument/2006/relationships/slide" Target="slides/slide12.xml"/><Relationship Id="rId23" Type="http://schemas.openxmlformats.org/officeDocument/2006/relationships/slide" Target="slides/slide11.xml"/><Relationship Id="rId60" Type="http://schemas.openxmlformats.org/officeDocument/2006/relationships/font" Target="fonts/OpenSans-bold.fntdata"/><Relationship Id="rId26" Type="http://schemas.openxmlformats.org/officeDocument/2006/relationships/slide" Target="slides/slide14.xml"/><Relationship Id="rId25" Type="http://schemas.openxmlformats.org/officeDocument/2006/relationships/slide" Target="slides/slide13.xml"/><Relationship Id="rId28" Type="http://schemas.openxmlformats.org/officeDocument/2006/relationships/slide" Target="slides/slide16.xml"/><Relationship Id="rId27" Type="http://schemas.openxmlformats.org/officeDocument/2006/relationships/slide" Target="slides/slide15.xml"/><Relationship Id="rId29" Type="http://schemas.openxmlformats.org/officeDocument/2006/relationships/slide" Target="slides/slide17.xml"/><Relationship Id="rId51" Type="http://schemas.openxmlformats.org/officeDocument/2006/relationships/slide" Target="slides/slide39.xml"/><Relationship Id="rId50" Type="http://schemas.openxmlformats.org/officeDocument/2006/relationships/slide" Target="slides/slide38.xml"/><Relationship Id="rId53" Type="http://schemas.openxmlformats.org/officeDocument/2006/relationships/slide" Target="slides/slide41.xml"/><Relationship Id="rId52" Type="http://schemas.openxmlformats.org/officeDocument/2006/relationships/slide" Target="slides/slide40.xml"/><Relationship Id="rId11" Type="http://schemas.openxmlformats.org/officeDocument/2006/relationships/slideMaster" Target="slideMasters/slideMaster7.xml"/><Relationship Id="rId55" Type="http://schemas.openxmlformats.org/officeDocument/2006/relationships/slide" Target="slides/slide43.xml"/><Relationship Id="rId10" Type="http://schemas.openxmlformats.org/officeDocument/2006/relationships/slideMaster" Target="slideMasters/slideMaster6.xml"/><Relationship Id="rId54" Type="http://schemas.openxmlformats.org/officeDocument/2006/relationships/slide" Target="slides/slide42.xml"/><Relationship Id="rId13" Type="http://schemas.openxmlformats.org/officeDocument/2006/relationships/slide" Target="slides/slide1.xml"/><Relationship Id="rId57" Type="http://schemas.openxmlformats.org/officeDocument/2006/relationships/slide" Target="slides/slide45.xml"/><Relationship Id="rId12" Type="http://schemas.openxmlformats.org/officeDocument/2006/relationships/notesMaster" Target="notesMasters/notesMaster1.xml"/><Relationship Id="rId56" Type="http://schemas.openxmlformats.org/officeDocument/2006/relationships/slide" Target="slides/slide44.xml"/><Relationship Id="rId15" Type="http://schemas.openxmlformats.org/officeDocument/2006/relationships/slide" Target="slides/slide3.xml"/><Relationship Id="rId59" Type="http://schemas.openxmlformats.org/officeDocument/2006/relationships/font" Target="fonts/OpenSans-regular.fntdata"/><Relationship Id="rId14" Type="http://schemas.openxmlformats.org/officeDocument/2006/relationships/slide" Target="slides/slide2.xml"/><Relationship Id="rId58" Type="http://schemas.openxmlformats.org/officeDocument/2006/relationships/slide" Target="slides/slide46.xml"/><Relationship Id="rId17" Type="http://schemas.openxmlformats.org/officeDocument/2006/relationships/slide" Target="slides/slide5.xml"/><Relationship Id="rId16" Type="http://schemas.openxmlformats.org/officeDocument/2006/relationships/slide" Target="slides/slide4.xml"/><Relationship Id="rId19" Type="http://schemas.openxmlformats.org/officeDocument/2006/relationships/slide" Target="slides/slide7.xml"/><Relationship Id="rId18" Type="http://schemas.openxmlformats.org/officeDocument/2006/relationships/slide" Target="slides/slide6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8-10-08T15:22:02.066">
    <p:pos x="6000" y="0"/>
    <p:text>A cleaner version of #16?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4" name="Shape 2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5" name="Google Shape;2245;g43b6951592_3_20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g43b6951592_3_206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8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g43b6951592_3_44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80" name="Google Shape;2380;g43b6951592_3_4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Can now run in Docker, GCE, AWS Containers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1" name="Google Shape;2381;g43b6951592_3_442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5" name="Shape 2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" name="Google Shape;2416;g43b6951592_3_2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7" name="Google Shape;2417;g43b6951592_3_244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2" name="Shape 2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3" name="Google Shape;2423;g439cfca906_0_27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4" name="Google Shape;2424;g439cfca906_0_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5" name="Google Shape;2425;g439cfca906_0_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g43b6951592_3_31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3" name="Google Shape;2433;g43b6951592_3_319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7" name="Shape 2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8" name="Google Shape;2438;g439cfca906_0_1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9" name="Google Shape;2439;g439cfca906_0_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0" name="Google Shape;2440;g439cfca906_0_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4" name="Shape 2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5" name="Google Shape;2445;g43b6951592_3_320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6" name="Google Shape;2446;g43b6951592_3_320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g43b6951592_3_327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2" name="Google Shape;2452;g43b6951592_3_32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3" name="Google Shape;2453;g43b6951592_3_32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7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g43b6951592_3_32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9" name="Google Shape;2459;g43b6951592_3_322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4" name="Google Shape;2464;g43b6951592_3_326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5" name="Google Shape;2465;g43b6951592_3_32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6" name="Google Shape;2466;g43b6951592_3_32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4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g43b6951592_3_32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6" name="Google Shape;2476;g43b6951592_3_323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0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43b6951592_3_28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g43b6951592_3_281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0" name="Shape 2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1" name="Google Shape;2481;g439cfca906_0_10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2" name="Google Shape;2482;g439cfca906_0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3" name="Google Shape;2483;g439cfca906_0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1" name="Shape 2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2" name="Google Shape;2502;g43b6951592_3_32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3" name="Google Shape;2503;g43b6951592_3_321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7" name="Shape 2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8" name="Google Shape;2508;g439cfca906_0_1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9" name="Google Shape;2509;g439cfca906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0" name="Google Shape;2510;g439cfca906_0_1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g439cfca906_0_2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6" name="Google Shape;2516;g439cfca906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7" name="Google Shape;2517;g439cfca906_0_2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1" name="Shape 2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2" name="Google Shape;2522;g43b0237125_0_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3" name="Google Shape;2523;g43b0237125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pod </a:t>
            </a:r>
            <a:r>
              <a:rPr lang="en"/>
              <a:t>will run the MariaDB Server or MaxScale </a:t>
            </a:r>
            <a:r>
              <a:rPr lang="en"/>
              <a:t>process together </a:t>
            </a:r>
            <a:r>
              <a:rPr lang="en"/>
              <a:t>with non-critical “sidecar” containers that provide state management and monitoring services.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persistent volume </a:t>
            </a:r>
            <a:r>
              <a:rPr lang="en"/>
              <a:t>survives the restart of a pod. In a StatefulSet it gets attached to a pod with the same host name as the pod that failed.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persistent volume claim </a:t>
            </a:r>
            <a:r>
              <a:rPr lang="en"/>
              <a:t>is a template for provisioning a persistent volume of a selected size and storage class.</a:t>
            </a:r>
            <a:endParaRPr/>
          </a:p>
        </p:txBody>
      </p:sp>
      <p:sp>
        <p:nvSpPr>
          <p:cNvPr id="2524" name="Google Shape;2524;g43b0237125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8" name="Shape 2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" name="Google Shape;2529;g439cfca906_0_3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0" name="Google Shape;2530;g439cfca906_0_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1" name="Google Shape;2531;g439cfca906_0_3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g439cfca906_0_3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0" name="Google Shape;2540;g439cfca906_0_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1" name="Google Shape;2541;g439cfca906_0_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4" name="Shape 2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5" name="Google Shape;2545;g439cfca906_0_4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6" name="Google Shape;2546;g439cfca906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7" name="Google Shape;2547;g439cfca906_0_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g439cfca906_0_7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2" name="Google Shape;2572;g439cfca906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Helm chart supports deployment of multiple templates, new templates are being added.</a:t>
            </a:r>
            <a:endParaRPr/>
          </a:p>
        </p:txBody>
      </p:sp>
      <p:sp>
        <p:nvSpPr>
          <p:cNvPr id="2573" name="Google Shape;2573;g439cfca906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439cfca906_0_94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2" name="Google Shape;2582;g439cfca906_0_9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3" name="Google Shape;2583;g439cfca906_0_9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9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g43b6951592_3_16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g43b6951592_3_169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7" name="Shape 2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8" name="Google Shape;2588;g439cfca906_0_12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9" name="Google Shape;2589;g439cfca906_0_1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0" name="Google Shape;2590;g439cfca906_0_12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4" name="Shape 2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5" name="Google Shape;2595;g439cfca906_0_251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6" name="Google Shape;2596;g439cfca906_0_2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stable DNS: when a pod fails a new pod is started with the same FQDN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persistent volumes: when a pod fails, a persistent volume is mounted on its replacement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pods are initially started in the same order as defined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97" name="Google Shape;2597;g439cfca906_0_251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g439cfca906_0_25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3" name="Google Shape;2603;g439cfca906_0_2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04" name="Google Shape;2604;g439cfca906_0_257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43b6951592_3_325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0" name="Google Shape;2610;g43b6951592_3_325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g439cfca906_0_16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6" name="Google Shape;2616;g439cfca906_0_1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7" name="Google Shape;2617;g439cfca906_0_16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1" name="Shape 2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2" name="Google Shape;2642;g439cfca906_0_18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3" name="Google Shape;2643;g439cfca906_0_1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deliver our enterprise templates through a single Helm chart. These are the basic commands.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variable </a:t>
            </a:r>
            <a:r>
              <a:rPr b="1" lang="en"/>
              <a:t>template </a:t>
            </a:r>
            <a:r>
              <a:rPr lang="en"/>
              <a:t>can be set to </a:t>
            </a:r>
            <a:r>
              <a:rPr b="1" lang="en"/>
              <a:t>standalone </a:t>
            </a:r>
            <a:r>
              <a:rPr lang="en"/>
              <a:t>(for a single-instance MariaDB Server) or </a:t>
            </a:r>
            <a:r>
              <a:rPr b="1" lang="en"/>
              <a:t>masterslave </a:t>
            </a:r>
            <a:r>
              <a:rPr lang="en"/>
              <a:t>(for a HA MaxScale + Master/Slave) during </a:t>
            </a:r>
            <a:r>
              <a:rPr b="1" lang="en"/>
              <a:t>helm install</a:t>
            </a:r>
            <a:r>
              <a:rPr lang="en"/>
              <a:t>.</a:t>
            </a:r>
            <a:endParaRPr/>
          </a:p>
        </p:txBody>
      </p:sp>
      <p:sp>
        <p:nvSpPr>
          <p:cNvPr id="2644" name="Google Shape;2644;g439cfca906_0_1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g439cfca906_0_21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0" name="Google Shape;2650;g439cfca906_0_2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1" name="Google Shape;2651;g439cfca906_0_2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g439cfca906_0_21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7" name="Google Shape;2657;g439cfca906_0_2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master node has been successfully added by two slaves</a:t>
            </a:r>
            <a:endParaRPr/>
          </a:p>
        </p:txBody>
      </p:sp>
      <p:sp>
        <p:nvSpPr>
          <p:cNvPr id="2658" name="Google Shape;2658;g439cfca906_0_2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6" name="Shape 2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7" name="Google Shape;2667;g439cfca906_0_22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8" name="Google Shape;2668;g439cfca906_0_2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9" name="Google Shape;2669;g439cfca906_0_2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6" name="Shape 2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7" name="Google Shape;2677;g439cfca906_0_238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8" name="Google Shape;2678;g439cfca906_0_2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9" name="Google Shape;2679;g439cfca906_0_2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5" name="Shape 2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6" name="Google Shape;2266;g43b6951592_3_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7" name="Google Shape;2267;g43b6951592_3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g43b6951592_3_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43b6951592_3_32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2" name="Google Shape;2692;g43b6951592_3_3242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6" name="Shape 2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7" name="Google Shape;2697;g439cfca906_0_26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8" name="Google Shape;2698;g439cfca906_0_26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9" name="Shape 2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0" name="Google Shape;2710;g439cfca906_0_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1" name="Google Shape;2711;g439cfca906_0_28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5" name="Google Shape;2715;g439cfca906_0_28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6" name="Google Shape;2716;g439cfca906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Baking in all dependencies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Operating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Code Dependencies</a:t>
            </a:r>
            <a:endParaRPr/>
          </a:p>
        </p:txBody>
      </p:sp>
      <p:sp>
        <p:nvSpPr>
          <p:cNvPr id="2717" name="Google Shape;2717;g439cfca906_0_283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1" name="Shape 2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2" name="Google Shape;2722;g439cfca906_0_2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"/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g439cfca906_0_293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6" name="Shape 2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7" name="Google Shape;2727;g439cfca906_0_12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separate tiers: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MaxScale tier </a:t>
            </a:r>
            <a:r>
              <a:rPr lang="en"/>
              <a:t>consisting (initially) of 2 MaxScale instances deployed in active/passive mode behind a load balancer (the external service). A Deployment is used to provide the load balancing.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MariaDB tier </a:t>
            </a:r>
            <a:r>
              <a:rPr lang="en"/>
              <a:t>consisting (initially) of 3 MariaDB Servers bootstrapped in a 1 Master, 2 Slaves configuration. </a:t>
            </a:r>
            <a:r>
              <a:rPr lang="en"/>
              <a:t>A StatefulSet is used to ensure a pod’s will survive failure.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StateStore tier </a:t>
            </a:r>
            <a:r>
              <a:rPr lang="en"/>
              <a:t>consisting of 1 StateStore server that stores the current cluster configuration and assists the remaining tiers, through sidecar StateStore client containers, in configuring their internal state correctly (active/passive MaxScale, which servers are being monitored, which one is Master).</a:t>
            </a:r>
            <a:endParaRPr/>
          </a:p>
        </p:txBody>
      </p:sp>
      <p:sp>
        <p:nvSpPr>
          <p:cNvPr id="2728" name="Google Shape;2728;g439cfca906_0_12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5" name="Shape 2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6" name="Google Shape;2766;g439cfca906_0_5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K8s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Node </a:t>
            </a:r>
            <a:r>
              <a:rPr lang="en"/>
              <a:t>is a physical (or virtual) host where containers are executed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container runtime</a:t>
            </a:r>
            <a:r>
              <a:rPr lang="en"/>
              <a:t> (Docker) is available to run containers on the nodes. There are other options for the runtime environment and it can be even virtual instances.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smallest </a:t>
            </a:r>
            <a:r>
              <a:rPr b="1" lang="en"/>
              <a:t>unit of execution </a:t>
            </a:r>
            <a:r>
              <a:rPr lang="en"/>
              <a:t>in k8s is a </a:t>
            </a:r>
            <a:r>
              <a:rPr b="1" lang="en"/>
              <a:t>Pod </a:t>
            </a:r>
            <a:r>
              <a:rPr lang="en"/>
              <a:t>which is a set of containers that share a file system, a network interface and a memory space.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Volumes </a:t>
            </a:r>
            <a:r>
              <a:rPr lang="en"/>
              <a:t>are file systems managed by k8s that are mounted in the container’s file system. </a:t>
            </a:r>
            <a:r>
              <a:rPr b="1" lang="en"/>
              <a:t>Persistent Volumes </a:t>
            </a:r>
            <a:r>
              <a:rPr lang="en"/>
              <a:t>store data that survives a Pod restart. These are what we use </a:t>
            </a:r>
            <a:endParaRPr/>
          </a:p>
        </p:txBody>
      </p:sp>
      <p:sp>
        <p:nvSpPr>
          <p:cNvPr id="2767" name="Google Shape;2767;g439cfca906_0_58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2" name="Shape 2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" name="Google Shape;2273;g43b6951592_3_1325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4" name="Google Shape;2274;g43b6951592_3_13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Baking in all dependencies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Operating System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Code Dependencies</a:t>
            </a:r>
            <a:endParaRPr/>
          </a:p>
        </p:txBody>
      </p:sp>
      <p:sp>
        <p:nvSpPr>
          <p:cNvPr id="2275" name="Google Shape;2275;g43b6951592_3_1325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9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0" name="Google Shape;2280;g43b6951592_3_6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81" name="Google Shape;2281;g43b6951592_3_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Factoid to drop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10-20 x better density</a:t>
            </a:r>
            <a:endParaRPr/>
          </a:p>
        </p:txBody>
      </p:sp>
      <p:sp>
        <p:nvSpPr>
          <p:cNvPr id="2282" name="Google Shape;2282;g43b6951592_3_6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8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g43b6951592_3_410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0" name="Google Shape;2320;g43b6951592_3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Can now run in Docker, GCE, AWS Containers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g43b6951592_3_410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6" name="Shape 2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7" name="Google Shape;2327;g43b6951592_3_417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8" name="Google Shape;2328;g43b6951592_3_4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9" name="Google Shape;2329;g43b6951592_3_4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43b6951592_3_1289:notes"/>
          <p:cNvSpPr/>
          <p:nvPr>
            <p:ph idx="2" type="sldImg"/>
          </p:nvPr>
        </p:nvSpPr>
        <p:spPr>
          <a:xfrm>
            <a:off x="685085" y="1143000"/>
            <a:ext cx="54879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4" name="Google Shape;2354;g43b6951592_3_12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lang="en"/>
              <a:t>Can now run in Docker, GCE, AWS Containers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5" name="Google Shape;2355;g43b6951592_3_1289:notes"/>
          <p:cNvSpPr txBox="1"/>
          <p:nvPr>
            <p:ph idx="12" type="sldNum"/>
          </p:nvPr>
        </p:nvSpPr>
        <p:spPr>
          <a:xfrm>
            <a:off x="3884612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b="0" i="0" lang="en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2.jpg"/><Relationship Id="rId3" Type="http://schemas.openxmlformats.org/officeDocument/2006/relationships/image" Target="../media/image31.pn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4.jpg"/><Relationship Id="rId3" Type="http://schemas.openxmlformats.org/officeDocument/2006/relationships/image" Target="../media/image3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3.jpg"/><Relationship Id="rId3" Type="http://schemas.openxmlformats.org/officeDocument/2006/relationships/image" Target="../media/image3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4.jpg"/><Relationship Id="rId3" Type="http://schemas.openxmlformats.org/officeDocument/2006/relationships/image" Target="../media/image3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5.png"/><Relationship Id="rId3" Type="http://schemas.openxmlformats.org/officeDocument/2006/relationships/image" Target="../media/image30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9.jpg"/><Relationship Id="rId3" Type="http://schemas.openxmlformats.org/officeDocument/2006/relationships/image" Target="../media/image3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0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5.jpg"/><Relationship Id="rId3" Type="http://schemas.openxmlformats.org/officeDocument/2006/relationships/image" Target="../media/image36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8.jpg"/><Relationship Id="rId3" Type="http://schemas.openxmlformats.org/officeDocument/2006/relationships/image" Target="../media/image36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7.jpg"/><Relationship Id="rId3" Type="http://schemas.openxmlformats.org/officeDocument/2006/relationships/image" Target="../media/image3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6.jpg"/><Relationship Id="rId3" Type="http://schemas.openxmlformats.org/officeDocument/2006/relationships/image" Target="../media/image36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5.jpg"/><Relationship Id="rId3" Type="http://schemas.openxmlformats.org/officeDocument/2006/relationships/image" Target="../media/image36.png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8.jpg"/><Relationship Id="rId3" Type="http://schemas.openxmlformats.org/officeDocument/2006/relationships/image" Target="../media/image36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7.jpg"/><Relationship Id="rId3" Type="http://schemas.openxmlformats.org/officeDocument/2006/relationships/image" Target="../media/image36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6.jpg"/><Relationship Id="rId3" Type="http://schemas.openxmlformats.org/officeDocument/2006/relationships/image" Target="../media/image36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5.png"/><Relationship Id="rId3" Type="http://schemas.openxmlformats.org/officeDocument/2006/relationships/image" Target="../media/image41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8.jpg"/><Relationship Id="rId3" Type="http://schemas.openxmlformats.org/officeDocument/2006/relationships/image" Target="../media/image36.pn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57.png"/><Relationship Id="rId3" Type="http://schemas.openxmlformats.org/officeDocument/2006/relationships/image" Target="../media/image40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jpg"/><Relationship Id="rId3" Type="http://schemas.openxmlformats.org/officeDocument/2006/relationships/image" Target="../media/image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Relationship Id="rId3" Type="http://schemas.openxmlformats.org/officeDocument/2006/relationships/image" Target="../media/image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Relationship Id="rId3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8.jpg"/><Relationship Id="rId3" Type="http://schemas.openxmlformats.org/officeDocument/2006/relationships/image" Target="../media/image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jpg"/><Relationship Id="rId3" Type="http://schemas.openxmlformats.org/officeDocument/2006/relationships/image" Target="../media/image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jp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jp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13.png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10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Relationship Id="rId3" Type="http://schemas.openxmlformats.org/officeDocument/2006/relationships/image" Target="../media/image24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22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9.png"/><Relationship Id="rId3" Type="http://schemas.openxmlformats.org/officeDocument/2006/relationships/image" Target="../media/image23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6.jpg"/><Relationship Id="rId3" Type="http://schemas.openxmlformats.org/officeDocument/2006/relationships/image" Target="../media/image22.pn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8.jpg"/><Relationship Id="rId3" Type="http://schemas.openxmlformats.org/officeDocument/2006/relationships/image" Target="../media/image22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7.jpg"/><Relationship Id="rId3" Type="http://schemas.openxmlformats.org/officeDocument/2006/relationships/image" Target="../media/image2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7.jpg"/><Relationship Id="rId3" Type="http://schemas.openxmlformats.org/officeDocument/2006/relationships/image" Target="../media/image2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104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97" name="Google Shape;897;p104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98" name="Google Shape;898;p104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99" name="Google Shape;899;p10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0" name="Google Shape;900;p10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1" name="Google Shape;901;p10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2" name="Google Shape;902;p10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105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5" name="Google Shape;905;p105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6" name="Google Shape;906;p105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7" name="Google Shape;907;p105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8" name="Google Shape;908;p10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09" name="Google Shape;909;p10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0" name="Google Shape;910;p10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1" name="Google Shape;911;p105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12" name="Google Shape;912;p10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p10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15" name="Google Shape;915;p106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916" name="Google Shape;916;p106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p106"/>
          <p:cNvSpPr txBox="1"/>
          <p:nvPr>
            <p:ph idx="1" type="body"/>
          </p:nvPr>
        </p:nvSpPr>
        <p:spPr>
          <a:xfrm>
            <a:off x="702028" y="3548016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8" name="Google Shape;918;p106"/>
          <p:cNvSpPr txBox="1"/>
          <p:nvPr>
            <p:ph idx="2" type="body"/>
          </p:nvPr>
        </p:nvSpPr>
        <p:spPr>
          <a:xfrm>
            <a:off x="5275219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19" name="Google Shape;919;p106"/>
          <p:cNvSpPr txBox="1"/>
          <p:nvPr>
            <p:ph idx="3" type="body"/>
          </p:nvPr>
        </p:nvSpPr>
        <p:spPr>
          <a:xfrm>
            <a:off x="702028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0" name="Google Shape;920;p106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1" name="Google Shape;921;p10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922" name="Google Shape;92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0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5" name="Google Shape;925;p10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26" name="Google Shape;926;p10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7" name="Google Shape;927;p107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8" name="Google Shape;928;p10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0" name="Google Shape;930;p10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1" name="Google Shape;931;p108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32" name="Google Shape;932;p10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3" name="Google Shape;933;p10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4" name="Google Shape;934;p10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10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36" name="Google Shape;936;p108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8" name="Google Shape;938;p109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10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40" name="Google Shape;940;p10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41" name="Google Shape;941;p10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42" name="Google Shape;942;p10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3" name="Google Shape;943;p109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44" name="Google Shape;944;p10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45" name="Google Shape;945;p1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11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948" name="Google Shape;948;p110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9" name="Google Shape;949;p11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0" name="Google Shape;950;p11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1" name="Google Shape;951;p11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2" name="Google Shape;952;p11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53" name="Google Shape;953;p110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954" name="Google Shape;954;p1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p111"/>
          <p:cNvSpPr/>
          <p:nvPr>
            <p:ph idx="2" type="pic"/>
          </p:nvPr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7" name="Google Shape;957;p11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8" name="Google Shape;958;p11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9" name="Google Shape;959;p11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0" name="Google Shape;960;p11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1" name="Google Shape;961;p111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3" name="Google Shape;963;p112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11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65" name="Google Shape;965;p11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6" name="Google Shape;966;p11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67" name="Google Shape;967;p11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8" name="Google Shape;968;p11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69" name="Google Shape;969;p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972" name="Google Shape;972;p113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3" name="Google Shape;973;p11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4" name="Google Shape;974;p11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75" name="Google Shape;975;p11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76" name="Google Shape;976;p11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77" name="Google Shape;977;p1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4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980" name="Google Shape;980;p114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81" name="Google Shape;981;p11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2" name="Google Shape;982;p11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3" name="Google Shape;983;p11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4" name="Google Shape;984;p114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5" name="Google Shape;985;p114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86" name="Google Shape;986;p11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87" name="Google Shape;987;p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" name="Google Shape;989;p115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11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991" name="Google Shape;991;p11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2" name="Google Shape;992;p11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3" name="Google Shape;993;p11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4" name="Google Shape;994;p115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5" name="Google Shape;995;p115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96" name="Google Shape;996;p11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997" name="Google Shape;997;p1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116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0" name="Google Shape;1000;p116"/>
          <p:cNvSpPr txBox="1"/>
          <p:nvPr>
            <p:ph idx="1" type="body"/>
          </p:nvPr>
        </p:nvSpPr>
        <p:spPr>
          <a:xfrm>
            <a:off x="3363768" y="676776"/>
            <a:ext cx="5094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1" name="Google Shape;1001;p116"/>
          <p:cNvSpPr txBox="1"/>
          <p:nvPr>
            <p:ph idx="2" type="body"/>
          </p:nvPr>
        </p:nvSpPr>
        <p:spPr>
          <a:xfrm>
            <a:off x="685979" y="1795831"/>
            <a:ext cx="2046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2" name="Google Shape;1002;p11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3" name="Google Shape;1003;p11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4" name="Google Shape;1004;p11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5" name="Google Shape;1005;p116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51096" y="2663621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6" name="Google Shape;1006;p11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p117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09" name="Google Shape;1009;p117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10" name="Google Shape;1010;p11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11" name="Google Shape;1011;p11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12" name="Google Shape;1012;p11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3" name="Google Shape;1013;p11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14" name="Google Shape;1014;p117"/>
          <p:cNvSpPr/>
          <p:nvPr>
            <p:ph idx="2" type="pic"/>
          </p:nvPr>
        </p:nvSpPr>
        <p:spPr>
          <a:xfrm>
            <a:off x="1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" name="Google Shape;1016;p1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18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86073" y="2452200"/>
            <a:ext cx="37719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18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19" name="Google Shape;1019;p11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1" name="Google Shape;1021;p119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1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023" name="Google Shape;1023;p119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24" name="Google Shape;1024;p119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1025" name="Google Shape;1025;p11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26" name="Google Shape;102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029" name="Google Shape;1029;p120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400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0" name="Google Shape;1030;p120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1" name="Google Shape;1031;p120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032" name="Google Shape;1032;p12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33" name="Google Shape;1033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50278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5" name="Google Shape;1035;p121"/>
          <p:cNvGrpSpPr/>
          <p:nvPr/>
        </p:nvGrpSpPr>
        <p:grpSpPr>
          <a:xfrm>
            <a:off x="676713" y="1180867"/>
            <a:ext cx="7770191" cy="3235625"/>
            <a:chOff x="902043" y="1752289"/>
            <a:chExt cx="10357492" cy="4314166"/>
          </a:xfrm>
        </p:grpSpPr>
        <p:grpSp>
          <p:nvGrpSpPr>
            <p:cNvPr id="1036" name="Google Shape;1036;p121"/>
            <p:cNvGrpSpPr/>
            <p:nvPr/>
          </p:nvGrpSpPr>
          <p:grpSpPr>
            <a:xfrm>
              <a:off x="902043" y="1752289"/>
              <a:ext cx="10357492" cy="3449142"/>
              <a:chOff x="902043" y="1628153"/>
              <a:chExt cx="10357492" cy="3449142"/>
            </a:xfrm>
          </p:grpSpPr>
          <p:sp>
            <p:nvSpPr>
              <p:cNvPr id="1037" name="Google Shape;1037;p121"/>
              <p:cNvSpPr/>
              <p:nvPr/>
            </p:nvSpPr>
            <p:spPr>
              <a:xfrm>
                <a:off x="902043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38" name="Google Shape;1038;p121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39" name="Google Shape;1039;p121"/>
              <p:cNvSpPr/>
              <p:nvPr/>
            </p:nvSpPr>
            <p:spPr>
              <a:xfrm>
                <a:off x="902043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0" name="Google Shape;1040;p121"/>
              <p:cNvSpPr/>
              <p:nvPr/>
            </p:nvSpPr>
            <p:spPr>
              <a:xfrm>
                <a:off x="176566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1" name="Google Shape;1041;p121"/>
              <p:cNvSpPr/>
              <p:nvPr/>
            </p:nvSpPr>
            <p:spPr>
              <a:xfrm>
                <a:off x="902043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2" name="Google Shape;1042;p121"/>
              <p:cNvSpPr/>
              <p:nvPr/>
            </p:nvSpPr>
            <p:spPr>
              <a:xfrm>
                <a:off x="176566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3" name="Google Shape;1043;p121"/>
              <p:cNvSpPr/>
              <p:nvPr/>
            </p:nvSpPr>
            <p:spPr>
              <a:xfrm>
                <a:off x="902043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4" name="Google Shape;1044;p121"/>
              <p:cNvSpPr/>
              <p:nvPr/>
            </p:nvSpPr>
            <p:spPr>
              <a:xfrm>
                <a:off x="176566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5" name="Google Shape;1045;p121"/>
              <p:cNvSpPr/>
              <p:nvPr/>
            </p:nvSpPr>
            <p:spPr>
              <a:xfrm>
                <a:off x="2629286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6" name="Google Shape;1046;p121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7" name="Google Shape;1047;p121"/>
              <p:cNvSpPr/>
              <p:nvPr/>
            </p:nvSpPr>
            <p:spPr>
              <a:xfrm>
                <a:off x="2629286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8" name="Google Shape;1048;p121"/>
              <p:cNvSpPr/>
              <p:nvPr/>
            </p:nvSpPr>
            <p:spPr>
              <a:xfrm>
                <a:off x="3492907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49" name="Google Shape;1049;p121"/>
              <p:cNvSpPr/>
              <p:nvPr/>
            </p:nvSpPr>
            <p:spPr>
              <a:xfrm>
                <a:off x="2629286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0" name="Google Shape;1050;p121"/>
              <p:cNvSpPr/>
              <p:nvPr/>
            </p:nvSpPr>
            <p:spPr>
              <a:xfrm>
                <a:off x="3492907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1" name="Google Shape;1051;p121"/>
              <p:cNvSpPr/>
              <p:nvPr/>
            </p:nvSpPr>
            <p:spPr>
              <a:xfrm>
                <a:off x="2629286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2" name="Google Shape;1052;p121"/>
              <p:cNvSpPr/>
              <p:nvPr/>
            </p:nvSpPr>
            <p:spPr>
              <a:xfrm>
                <a:off x="3492907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3" name="Google Shape;1053;p121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4" name="Google Shape;1054;p121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5" name="Google Shape;1055;p121"/>
              <p:cNvSpPr/>
              <p:nvPr/>
            </p:nvSpPr>
            <p:spPr>
              <a:xfrm>
                <a:off x="4356528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6" name="Google Shape;1056;p121"/>
              <p:cNvSpPr/>
              <p:nvPr/>
            </p:nvSpPr>
            <p:spPr>
              <a:xfrm>
                <a:off x="5220150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7" name="Google Shape;1057;p121"/>
              <p:cNvSpPr/>
              <p:nvPr/>
            </p:nvSpPr>
            <p:spPr>
              <a:xfrm>
                <a:off x="4356528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8" name="Google Shape;1058;p121"/>
              <p:cNvSpPr/>
              <p:nvPr/>
            </p:nvSpPr>
            <p:spPr>
              <a:xfrm>
                <a:off x="5220150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59" name="Google Shape;1059;p121"/>
              <p:cNvSpPr/>
              <p:nvPr/>
            </p:nvSpPr>
            <p:spPr>
              <a:xfrm>
                <a:off x="4356528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0" name="Google Shape;1060;p121"/>
              <p:cNvSpPr/>
              <p:nvPr/>
            </p:nvSpPr>
            <p:spPr>
              <a:xfrm>
                <a:off x="5220150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1" name="Google Shape;1061;p121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2" name="Google Shape;1062;p121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3" name="Google Shape;1063;p121"/>
              <p:cNvSpPr/>
              <p:nvPr/>
            </p:nvSpPr>
            <p:spPr>
              <a:xfrm>
                <a:off x="6083771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4" name="Google Shape;1064;p121"/>
              <p:cNvSpPr/>
              <p:nvPr/>
            </p:nvSpPr>
            <p:spPr>
              <a:xfrm>
                <a:off x="6947392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5" name="Google Shape;1065;p121"/>
              <p:cNvSpPr/>
              <p:nvPr/>
            </p:nvSpPr>
            <p:spPr>
              <a:xfrm>
                <a:off x="6083771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6" name="Google Shape;1066;p121"/>
              <p:cNvSpPr/>
              <p:nvPr/>
            </p:nvSpPr>
            <p:spPr>
              <a:xfrm>
                <a:off x="6947392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7" name="Google Shape;1067;p121"/>
              <p:cNvSpPr/>
              <p:nvPr/>
            </p:nvSpPr>
            <p:spPr>
              <a:xfrm>
                <a:off x="6083771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8" name="Google Shape;1068;p121"/>
              <p:cNvSpPr/>
              <p:nvPr/>
            </p:nvSpPr>
            <p:spPr>
              <a:xfrm>
                <a:off x="6947392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69" name="Google Shape;1069;p121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0" name="Google Shape;1070;p121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1" name="Google Shape;1071;p121"/>
              <p:cNvSpPr/>
              <p:nvPr/>
            </p:nvSpPr>
            <p:spPr>
              <a:xfrm>
                <a:off x="78110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2" name="Google Shape;1072;p121"/>
              <p:cNvSpPr/>
              <p:nvPr/>
            </p:nvSpPr>
            <p:spPr>
              <a:xfrm>
                <a:off x="86746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3" name="Google Shape;1073;p121"/>
              <p:cNvSpPr/>
              <p:nvPr/>
            </p:nvSpPr>
            <p:spPr>
              <a:xfrm>
                <a:off x="78110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4" name="Google Shape;1074;p121"/>
              <p:cNvSpPr/>
              <p:nvPr/>
            </p:nvSpPr>
            <p:spPr>
              <a:xfrm>
                <a:off x="86746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5" name="Google Shape;1075;p121"/>
              <p:cNvSpPr/>
              <p:nvPr/>
            </p:nvSpPr>
            <p:spPr>
              <a:xfrm>
                <a:off x="78110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6" name="Google Shape;1076;p121"/>
              <p:cNvSpPr/>
              <p:nvPr/>
            </p:nvSpPr>
            <p:spPr>
              <a:xfrm>
                <a:off x="86746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7" name="Google Shape;1077;p121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8" name="Google Shape;1078;p121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79" name="Google Shape;1079;p121"/>
              <p:cNvSpPr/>
              <p:nvPr/>
            </p:nvSpPr>
            <p:spPr>
              <a:xfrm>
                <a:off x="95322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0" name="Google Shape;1080;p121"/>
              <p:cNvSpPr/>
              <p:nvPr/>
            </p:nvSpPr>
            <p:spPr>
              <a:xfrm>
                <a:off x="103958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1" name="Google Shape;1081;p121"/>
              <p:cNvSpPr/>
              <p:nvPr/>
            </p:nvSpPr>
            <p:spPr>
              <a:xfrm>
                <a:off x="95322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2" name="Google Shape;1082;p121"/>
              <p:cNvSpPr/>
              <p:nvPr/>
            </p:nvSpPr>
            <p:spPr>
              <a:xfrm>
                <a:off x="103958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3" name="Google Shape;1083;p121"/>
              <p:cNvSpPr/>
              <p:nvPr/>
            </p:nvSpPr>
            <p:spPr>
              <a:xfrm>
                <a:off x="95322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4" name="Google Shape;1084;p121"/>
              <p:cNvSpPr/>
              <p:nvPr/>
            </p:nvSpPr>
            <p:spPr>
              <a:xfrm>
                <a:off x="103958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1085" name="Google Shape;1085;p121"/>
            <p:cNvGrpSpPr/>
            <p:nvPr/>
          </p:nvGrpSpPr>
          <p:grpSpPr>
            <a:xfrm>
              <a:off x="902043" y="5202755"/>
              <a:ext cx="10357492" cy="863700"/>
              <a:chOff x="902043" y="5202755"/>
              <a:chExt cx="10357492" cy="863700"/>
            </a:xfrm>
          </p:grpSpPr>
          <p:sp>
            <p:nvSpPr>
              <p:cNvPr id="1086" name="Google Shape;1086;p121"/>
              <p:cNvSpPr/>
              <p:nvPr/>
            </p:nvSpPr>
            <p:spPr>
              <a:xfrm>
                <a:off x="902043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7" name="Google Shape;1087;p121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8" name="Google Shape;1088;p121"/>
              <p:cNvSpPr/>
              <p:nvPr/>
            </p:nvSpPr>
            <p:spPr>
              <a:xfrm>
                <a:off x="2629286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89" name="Google Shape;1089;p121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0" name="Google Shape;1090;p121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1" name="Google Shape;1091;p121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2" name="Google Shape;1092;p121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3" name="Google Shape;1093;p121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4" name="Google Shape;1094;p121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5" name="Google Shape;1095;p121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6" name="Google Shape;1096;p121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097" name="Google Shape;1097;p121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1098" name="Google Shape;1098;p12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9" name="Google Shape;1099;p12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00" name="Google Shape;1100;p12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01" name="Google Shape;1101;p121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1102" name="Google Shape;1102;p121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103" name="Google Shape;1103;p121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104" name="Google Shape;1104;p121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105" name="Google Shape;1105;p121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106" name="Google Shape;1106;p121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7" name="Google Shape;1107;p121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8" name="Google Shape;1108;p121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109" name="Google Shape;1109;p121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10" name="Google Shape;1110;p121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1111" name="Google Shape;1111;p121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2" name="Google Shape;1112;p121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3" name="Google Shape;1113;p121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114" name="Google Shape;1114;p121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115" name="Google Shape;1115;p12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16" name="Google Shape;1116;p121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layouts to align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2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19" name="Google Shape;1119;p122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0" name="Google Shape;1120;p12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1" name="Google Shape;1121;p12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2" name="Google Shape;1122;p12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3" name="Google Shape;1123;p12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1124" name="Google Shape;1124;p122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Right)">
  <p:cSld name="Chart (Text Right)"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123"/>
          <p:cNvSpPr txBox="1"/>
          <p:nvPr>
            <p:ph idx="1" type="body"/>
          </p:nvPr>
        </p:nvSpPr>
        <p:spPr>
          <a:xfrm>
            <a:off x="685979" y="607977"/>
            <a:ext cx="3601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7" name="Google Shape;1127;p123"/>
          <p:cNvSpPr txBox="1"/>
          <p:nvPr>
            <p:ph type="title"/>
          </p:nvPr>
        </p:nvSpPr>
        <p:spPr>
          <a:xfrm>
            <a:off x="4811132" y="607977"/>
            <a:ext cx="3646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28" name="Google Shape;1128;p12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29" name="Google Shape;1129;p12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0" name="Google Shape;1130;p12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31" name="Google Shape;1131;p123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695673" y="2663622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2" name="Google Shape;1132;p123"/>
          <p:cNvSpPr txBox="1"/>
          <p:nvPr>
            <p:ph idx="2" type="body"/>
          </p:nvPr>
        </p:nvSpPr>
        <p:spPr>
          <a:xfrm>
            <a:off x="4829241" y="1631156"/>
            <a:ext cx="3628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3" name="Google Shape;1133;p12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Right)</a:t>
            </a:r>
            <a:endParaRPr sz="1100"/>
          </a:p>
        </p:txBody>
      </p:sp>
      <p:sp>
        <p:nvSpPr>
          <p:cNvPr id="1134" name="Google Shape;1134;p123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" name="Google Shape;60;p1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p124"/>
          <p:cNvSpPr txBox="1"/>
          <p:nvPr>
            <p:ph idx="1" type="body"/>
          </p:nvPr>
        </p:nvSpPr>
        <p:spPr>
          <a:xfrm>
            <a:off x="685979" y="607977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7" name="Google Shape;1137;p12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8" name="Google Shape;1138;p12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39" name="Google Shape;1139;p12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40" name="Google Shape;1140;p124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69262" y="3748784"/>
            <a:ext cx="8884200" cy="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24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2" name="Google Shape;1142;p12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1143" name="Google Shape;1143;p124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2" name="Google Shape;1152;p12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Google Shape;1153;p1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154" name="Google Shape;1154;p126"/>
          <p:cNvCxnSpPr/>
          <p:nvPr/>
        </p:nvCxnSpPr>
        <p:spPr>
          <a:xfrm>
            <a:off x="4329199" y="1073425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5" name="Google Shape;1155;p126"/>
          <p:cNvSpPr txBox="1"/>
          <p:nvPr>
            <p:ph type="ctrTitle"/>
          </p:nvPr>
        </p:nvSpPr>
        <p:spPr>
          <a:xfrm>
            <a:off x="4688004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56" name="Google Shape;1156;p126"/>
          <p:cNvSpPr txBox="1"/>
          <p:nvPr>
            <p:ph idx="1" type="subTitle"/>
          </p:nvPr>
        </p:nvSpPr>
        <p:spPr>
          <a:xfrm>
            <a:off x="4688004" y="2616263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57" name="Google Shape;1157;p12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sz="1100"/>
          </a:p>
        </p:txBody>
      </p:sp>
      <p:pic>
        <p:nvPicPr>
          <p:cNvPr id="1158" name="Google Shape;1158;p1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7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Google Shape;1160;p127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61" name="Google Shape;1161;p127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62" name="Google Shape;1162;p12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63" name="Google Shape;1163;p127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64" name="Google Shape;1164;p12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65" name="Google Shape;1165;p12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p1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168" name="Google Shape;1168;p128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9" name="Google Shape;1169;p128"/>
          <p:cNvCxnSpPr/>
          <p:nvPr/>
        </p:nvCxnSpPr>
        <p:spPr>
          <a:xfrm>
            <a:off x="4329199" y="1073425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0" name="Google Shape;1170;p128"/>
          <p:cNvSpPr txBox="1"/>
          <p:nvPr>
            <p:ph type="ctrTitle"/>
          </p:nvPr>
        </p:nvSpPr>
        <p:spPr>
          <a:xfrm>
            <a:off x="4688004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71" name="Google Shape;1171;p128"/>
          <p:cNvSpPr txBox="1"/>
          <p:nvPr>
            <p:ph idx="1" type="subTitle"/>
          </p:nvPr>
        </p:nvSpPr>
        <p:spPr>
          <a:xfrm>
            <a:off x="4688004" y="2616263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2" name="Google Shape;1172;p12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sz="1100"/>
          </a:p>
        </p:txBody>
      </p:sp>
      <p:pic>
        <p:nvPicPr>
          <p:cNvPr id="1173" name="Google Shape;1173;p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7" y="2150277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2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6" name="Google Shape;1176;p129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77" name="Google Shape;1177;p12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8" name="Google Shape;1178;p129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79" name="Google Shape;1179;p12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180" name="Shape 1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1" name="Google Shape;1181;p130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82" name="Google Shape;1182;p130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83" name="Google Shape;1183;p130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84" name="Google Shape;1184;p13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85" name="Google Shape;1185;p130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86" name="Google Shape;1186;p13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87" name="Google Shape;1187;p13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13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0" name="Google Shape;1190;p131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91" name="Google Shape;1191;p13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92" name="Google Shape;1192;p13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4" name="Google Shape;1194;p1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7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132"/>
          <p:cNvSpPr txBox="1"/>
          <p:nvPr>
            <p:ph type="ctrTitle"/>
          </p:nvPr>
        </p:nvSpPr>
        <p:spPr>
          <a:xfrm>
            <a:off x="4688004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96" name="Google Shape;1196;p132"/>
          <p:cNvSpPr txBox="1"/>
          <p:nvPr>
            <p:ph idx="1" type="subTitle"/>
          </p:nvPr>
        </p:nvSpPr>
        <p:spPr>
          <a:xfrm>
            <a:off x="4688004" y="2616263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1197" name="Google Shape;1197;p132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70881" y="2663665"/>
            <a:ext cx="42990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8" name="Google Shape;1198;p13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  <p:sp>
        <p:nvSpPr>
          <p:cNvPr id="1199" name="Google Shape;1199;p132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p133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02" name="Google Shape;1202;p133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03" name="Google Shape;1203;p13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04" name="Google Shape;1204;p13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05" name="Google Shape;1205;p13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06" name="Google Shape;1206;p13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sz="1100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p134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09" name="Google Shape;1209;p134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10" name="Google Shape;1210;p13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11" name="Google Shape;1211;p134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12" name="Google Shape;1212;p13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3" name="Google Shape;1213;p13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sz="110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8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5"/>
          <p:cNvSpPr txBox="1"/>
          <p:nvPr>
            <p:ph type="ctrTitle"/>
          </p:nvPr>
        </p:nvSpPr>
        <p:spPr>
          <a:xfrm>
            <a:off x="4688005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65" name="Google Shape;65;p15"/>
          <p:cNvSpPr txBox="1"/>
          <p:nvPr>
            <p:ph idx="1" type="subTitle"/>
          </p:nvPr>
        </p:nvSpPr>
        <p:spPr>
          <a:xfrm>
            <a:off x="4688004" y="2616264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66" name="Google Shape;66;p15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70881" y="2663666"/>
            <a:ext cx="42990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8" name="Google Shape;68;p15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p135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16" name="Google Shape;1216;p135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17" name="Google Shape;1217;p135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8" name="Google Shape;1218;p13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0" name="Google Shape;1220;p13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1" name="Google Shape;1221;p13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22" name="Google Shape;1222;p136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23" name="Google Shape;1223;p136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24" name="Google Shape;1224;p136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25" name="Google Shape;1225;p13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sz="1100"/>
          </a:p>
        </p:txBody>
      </p:sp>
      <p:pic>
        <p:nvPicPr>
          <p:cNvPr id="1226" name="Google Shape;1226;p1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p13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229" name="Google Shape;1229;p137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0" name="Google Shape;1230;p137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31" name="Google Shape;1231;p137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32" name="Google Shape;1232;p137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3" name="Google Shape;1233;p13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sz="1100"/>
          </a:p>
        </p:txBody>
      </p:sp>
      <p:pic>
        <p:nvPicPr>
          <p:cNvPr id="1234" name="Google Shape;1234;p1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1235" name="Shape 1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6" name="Google Shape;1236;p138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7" name="Google Shape;1237;p138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38" name="Google Shape;1238;p138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39" name="Google Shape;1239;p138"/>
          <p:cNvSpPr txBox="1"/>
          <p:nvPr>
            <p:ph type="title"/>
          </p:nvPr>
        </p:nvSpPr>
        <p:spPr>
          <a:xfrm>
            <a:off x="722313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40" name="Google Shape;1240;p138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41" name="Google Shape;1241;p13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sz="1100"/>
          </a:p>
        </p:txBody>
      </p:sp>
      <p:pic>
        <p:nvPicPr>
          <p:cNvPr id="1242" name="Google Shape;1242;p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4" name="Google Shape;1244;p139"/>
          <p:cNvPicPr preferRelativeResize="0"/>
          <p:nvPr/>
        </p:nvPicPr>
        <p:blipFill rotWithShape="1">
          <a:blip r:embed="rId2">
            <a:alphaModFix/>
          </a:blip>
          <a:srcRect b="7719" l="-35030" r="35030" t="7728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3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46" name="Google Shape;1246;p139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47" name="Google Shape;1247;p139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48" name="Google Shape;1248;p139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49" name="Google Shape;1249;p13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sz="1100"/>
          </a:p>
        </p:txBody>
      </p:sp>
      <p:pic>
        <p:nvPicPr>
          <p:cNvPr id="1250" name="Google Shape;1250;p1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2" name="Google Shape;1252;p140"/>
          <p:cNvPicPr preferRelativeResize="0"/>
          <p:nvPr/>
        </p:nvPicPr>
        <p:blipFill rotWithShape="1">
          <a:blip r:embed="rId2">
            <a:alphaModFix/>
          </a:blip>
          <a:srcRect b="7855" l="-14970" r="14970" t="7855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3" name="Google Shape;1253;p14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54" name="Google Shape;1254;p140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55" name="Google Shape;1255;p140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56" name="Google Shape;1256;p140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7" name="Google Shape;1257;p14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sz="1100"/>
          </a:p>
        </p:txBody>
      </p:sp>
      <p:pic>
        <p:nvPicPr>
          <p:cNvPr id="1258" name="Google Shape;1258;p1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0" name="Google Shape;1260;p141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4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62" name="Google Shape;1262;p141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3" name="Google Shape;1263;p141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64" name="Google Shape;1264;p141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65" name="Google Shape;1265;p14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sz="1100"/>
          </a:p>
        </p:txBody>
      </p:sp>
      <p:pic>
        <p:nvPicPr>
          <p:cNvPr id="1266" name="Google Shape;1266;p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p142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270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016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079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079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69" name="Google Shape;1269;p14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270" name="Google Shape;1270;p142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71" name="Google Shape;1271;p142"/>
          <p:cNvSpPr txBox="1"/>
          <p:nvPr>
            <p:ph type="title"/>
          </p:nvPr>
        </p:nvSpPr>
        <p:spPr>
          <a:xfrm>
            <a:off x="722313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72" name="Google Shape;1272;p142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3" name="Google Shape;1273;p142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  <p:sp>
        <p:nvSpPr>
          <p:cNvPr id="1274" name="Google Shape;1274;p14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sz="1100"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43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7" name="Google Shape;1277;p143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8" name="Google Shape;1278;p143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79" name="Google Shape;1279;p143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80" name="Google Shape;1280;p14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81" name="Google Shape;1281;p14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82" name="Google Shape;1282;p14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83" name="Google Shape;1283;p143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84" name="Google Shape;1284;p14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p14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87" name="Google Shape;1287;p14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288" name="Google Shape;1288;p144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44"/>
          <p:cNvSpPr txBox="1"/>
          <p:nvPr>
            <p:ph idx="1" type="body"/>
          </p:nvPr>
        </p:nvSpPr>
        <p:spPr>
          <a:xfrm>
            <a:off x="702028" y="3548015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0" name="Google Shape;1290;p144"/>
          <p:cNvSpPr txBox="1"/>
          <p:nvPr>
            <p:ph idx="2" type="body"/>
          </p:nvPr>
        </p:nvSpPr>
        <p:spPr>
          <a:xfrm>
            <a:off x="5275218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1" name="Google Shape;1291;p144"/>
          <p:cNvSpPr txBox="1"/>
          <p:nvPr>
            <p:ph idx="3" type="body"/>
          </p:nvPr>
        </p:nvSpPr>
        <p:spPr>
          <a:xfrm>
            <a:off x="702027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2" name="Google Shape;1292;p144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3" name="Google Shape;1293;p14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1294" name="Google Shape;1294;p1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plit">
  <p:cSld name="TITLE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/>
          <p:nvPr>
            <p:ph type="ctrTitle"/>
          </p:nvPr>
        </p:nvSpPr>
        <p:spPr>
          <a:xfrm>
            <a:off x="422923" y="319238"/>
            <a:ext cx="7898100" cy="633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2170881" y="2663666"/>
            <a:ext cx="42990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3" name="Google Shape;73;p16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6" name="Google Shape;1296;p14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270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016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079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079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7" name="Google Shape;1297;p145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298" name="Google Shape;1298;p14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299" name="Google Shape;1299;p145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00" name="Google Shape;1300;p14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1" name="Google Shape;1301;p14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sz="1100"/>
          </a:p>
        </p:txBody>
      </p:sp>
      <p:sp>
        <p:nvSpPr>
          <p:cNvPr id="1302" name="Google Shape;1302;p145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1303" name="Shape 1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4" name="Google Shape;1304;p14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1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06" name="Google Shape;1306;p14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07" name="Google Shape;1307;p146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08" name="Google Shape;1308;p14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09" name="Google Shape;1309;p146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10" name="Google Shape;1310;p14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sz="1100"/>
          </a:p>
        </p:txBody>
      </p:sp>
      <p:pic>
        <p:nvPicPr>
          <p:cNvPr id="1311" name="Google Shape;1311;p1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p14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314" name="Google Shape;1314;p147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15" name="Google Shape;1315;p14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16" name="Google Shape;1316;p147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17" name="Google Shape;1317;p14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8" name="Google Shape;1318;p14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sz="1100"/>
          </a:p>
        </p:txBody>
      </p:sp>
      <p:sp>
        <p:nvSpPr>
          <p:cNvPr id="1319" name="Google Shape;1319;p147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pic>
        <p:nvPicPr>
          <p:cNvPr id="1320" name="Google Shape;1320;p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14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1270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016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079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079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82550" lvl="5" marL="1892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82550" lvl="6" marL="2235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82550" lvl="7" marL="25781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82550" lvl="8" marL="2921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23" name="Google Shape;1323;p14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24" name="Google Shape;1324;p148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25" name="Google Shape;1325;p14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26" name="Google Shape;1326;p14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sz="1100"/>
          </a:p>
        </p:txBody>
      </p:sp>
      <p:sp>
        <p:nvSpPr>
          <p:cNvPr id="1327" name="Google Shape;1327;p148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9" name="Google Shape;1329;p149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p14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31" name="Google Shape;1331;p14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32" name="Google Shape;1332;p149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33" name="Google Shape;1333;p14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4" name="Google Shape;1334;p14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sz="1100"/>
          </a:p>
        </p:txBody>
      </p:sp>
      <p:pic>
        <p:nvPicPr>
          <p:cNvPr id="1335" name="Google Shape;1335;p1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5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338" name="Google Shape;1338;p150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9" name="Google Shape;1339;p15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40" name="Google Shape;1340;p150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41" name="Google Shape;1341;p15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2" name="Google Shape;1342;p15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sz="1100"/>
          </a:p>
        </p:txBody>
      </p:sp>
      <p:pic>
        <p:nvPicPr>
          <p:cNvPr id="1343" name="Google Shape;1343;p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15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346" name="Google Shape;1346;p151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7" name="Google Shape;1347;p15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48" name="Google Shape;1348;p151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49" name="Google Shape;1349;p15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50" name="Google Shape;1350;p151"/>
          <p:cNvSpPr txBox="1"/>
          <p:nvPr>
            <p:ph idx="1" type="body"/>
          </p:nvPr>
        </p:nvSpPr>
        <p:spPr>
          <a:xfrm>
            <a:off x="718644" y="1710075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51" name="Google Shape;1351;p151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52" name="Google Shape;1352;p15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sz="1100"/>
          </a:p>
        </p:txBody>
      </p:sp>
      <p:pic>
        <p:nvPicPr>
          <p:cNvPr id="1353" name="Google Shape;1353;p1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5" name="Google Shape;1355;p152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6" name="Google Shape;1356;p15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357" name="Google Shape;1357;p15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58" name="Google Shape;1358;p152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59" name="Google Shape;1359;p15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60" name="Google Shape;1360;p152"/>
          <p:cNvSpPr txBox="1"/>
          <p:nvPr>
            <p:ph idx="1" type="body"/>
          </p:nvPr>
        </p:nvSpPr>
        <p:spPr>
          <a:xfrm>
            <a:off x="718644" y="1710075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1" name="Google Shape;1361;p152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2" name="Google Shape;1362;p15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(Dark)</a:t>
            </a:r>
            <a:endParaRPr sz="1100"/>
          </a:p>
        </p:txBody>
      </p:sp>
      <p:pic>
        <p:nvPicPr>
          <p:cNvPr id="1363" name="Google Shape;1363;p1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153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66" name="Google Shape;1366;p153"/>
          <p:cNvSpPr txBox="1"/>
          <p:nvPr>
            <p:ph idx="1" type="body"/>
          </p:nvPr>
        </p:nvSpPr>
        <p:spPr>
          <a:xfrm>
            <a:off x="3363767" y="676775"/>
            <a:ext cx="5094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7" name="Google Shape;1367;p153"/>
          <p:cNvSpPr txBox="1"/>
          <p:nvPr>
            <p:ph idx="2" type="body"/>
          </p:nvPr>
        </p:nvSpPr>
        <p:spPr>
          <a:xfrm>
            <a:off x="685979" y="1795831"/>
            <a:ext cx="2046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8" name="Google Shape;1368;p15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69" name="Google Shape;1369;p15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0" name="Google Shape;1370;p15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371" name="Google Shape;1371;p153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51096" y="2663621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2" name="Google Shape;1372;p15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with Caption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154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375" name="Google Shape;1375;p154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6" name="Google Shape;1376;p15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7" name="Google Shape;1377;p154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378" name="Google Shape;1378;p15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79" name="Google Shape;1379;p15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  <p:sp>
        <p:nvSpPr>
          <p:cNvPr id="1380" name="Google Shape;1380;p154"/>
          <p:cNvSpPr/>
          <p:nvPr>
            <p:ph idx="2" type="pic"/>
          </p:nvPr>
        </p:nvSpPr>
        <p:spPr>
          <a:xfrm>
            <a:off x="0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7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7" name="Google Shape;77;p17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78" name="Google Shape;78;p17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" name="Google Shape;79;p17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0" name="Google Shape;80;p1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1" name="Google Shape;81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1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55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86072" y="2452200"/>
            <a:ext cx="37719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55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1385" name="Google Shape;1385;p15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7" name="Google Shape;1387;p15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8" name="Google Shape;1388;p1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43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389" name="Google Shape;1389;p156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0" name="Google Shape;1390;p156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1391" name="Google Shape;1391;p15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sz="1100"/>
          </a:p>
        </p:txBody>
      </p:sp>
      <p:pic>
        <p:nvPicPr>
          <p:cNvPr id="1392" name="Google Shape;1392;p1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2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15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395" name="Google Shape;1395;p157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399" y="0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96" name="Google Shape;1396;p157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7" name="Google Shape;1397;p157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1398" name="Google Shape;1398;p15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sz="1100"/>
          </a:p>
        </p:txBody>
      </p:sp>
      <p:pic>
        <p:nvPicPr>
          <p:cNvPr id="1399" name="Google Shape;1399;p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2" y="2150277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3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1" name="Google Shape;1401;p158"/>
          <p:cNvGrpSpPr/>
          <p:nvPr/>
        </p:nvGrpSpPr>
        <p:grpSpPr>
          <a:xfrm>
            <a:off x="676712" y="1180867"/>
            <a:ext cx="7770191" cy="3235625"/>
            <a:chOff x="902042" y="1752289"/>
            <a:chExt cx="10357493" cy="4314166"/>
          </a:xfrm>
        </p:grpSpPr>
        <p:grpSp>
          <p:nvGrpSpPr>
            <p:cNvPr id="1402" name="Google Shape;1402;p158"/>
            <p:cNvGrpSpPr/>
            <p:nvPr/>
          </p:nvGrpSpPr>
          <p:grpSpPr>
            <a:xfrm>
              <a:off x="902042" y="1752289"/>
              <a:ext cx="10357493" cy="3449141"/>
              <a:chOff x="902042" y="1628153"/>
              <a:chExt cx="10357493" cy="3449141"/>
            </a:xfrm>
          </p:grpSpPr>
          <p:sp>
            <p:nvSpPr>
              <p:cNvPr id="1403" name="Google Shape;1403;p158"/>
              <p:cNvSpPr/>
              <p:nvPr/>
            </p:nvSpPr>
            <p:spPr>
              <a:xfrm>
                <a:off x="90204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4" name="Google Shape;1404;p158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5" name="Google Shape;1405;p158"/>
              <p:cNvSpPr/>
              <p:nvPr/>
            </p:nvSpPr>
            <p:spPr>
              <a:xfrm>
                <a:off x="902042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6" name="Google Shape;1406;p158"/>
              <p:cNvSpPr/>
              <p:nvPr/>
            </p:nvSpPr>
            <p:spPr>
              <a:xfrm>
                <a:off x="176566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7" name="Google Shape;1407;p158"/>
              <p:cNvSpPr/>
              <p:nvPr/>
            </p:nvSpPr>
            <p:spPr>
              <a:xfrm>
                <a:off x="902042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8" name="Google Shape;1408;p158"/>
              <p:cNvSpPr/>
              <p:nvPr/>
            </p:nvSpPr>
            <p:spPr>
              <a:xfrm>
                <a:off x="176566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09" name="Google Shape;1409;p158"/>
              <p:cNvSpPr/>
              <p:nvPr/>
            </p:nvSpPr>
            <p:spPr>
              <a:xfrm>
                <a:off x="902042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0" name="Google Shape;1410;p158"/>
              <p:cNvSpPr/>
              <p:nvPr/>
            </p:nvSpPr>
            <p:spPr>
              <a:xfrm>
                <a:off x="176566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1" name="Google Shape;1411;p158"/>
              <p:cNvSpPr/>
              <p:nvPr/>
            </p:nvSpPr>
            <p:spPr>
              <a:xfrm>
                <a:off x="262928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2" name="Google Shape;1412;p158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3" name="Google Shape;1413;p158"/>
              <p:cNvSpPr/>
              <p:nvPr/>
            </p:nvSpPr>
            <p:spPr>
              <a:xfrm>
                <a:off x="262928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4" name="Google Shape;1414;p158"/>
              <p:cNvSpPr/>
              <p:nvPr/>
            </p:nvSpPr>
            <p:spPr>
              <a:xfrm>
                <a:off x="3492907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5" name="Google Shape;1415;p158"/>
              <p:cNvSpPr/>
              <p:nvPr/>
            </p:nvSpPr>
            <p:spPr>
              <a:xfrm>
                <a:off x="262928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6" name="Google Shape;1416;p158"/>
              <p:cNvSpPr/>
              <p:nvPr/>
            </p:nvSpPr>
            <p:spPr>
              <a:xfrm>
                <a:off x="3492907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7" name="Google Shape;1417;p158"/>
              <p:cNvSpPr/>
              <p:nvPr/>
            </p:nvSpPr>
            <p:spPr>
              <a:xfrm>
                <a:off x="262928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8" name="Google Shape;1418;p158"/>
              <p:cNvSpPr/>
              <p:nvPr/>
            </p:nvSpPr>
            <p:spPr>
              <a:xfrm>
                <a:off x="3492907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19" name="Google Shape;1419;p158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0" name="Google Shape;1420;p158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1" name="Google Shape;1421;p158"/>
              <p:cNvSpPr/>
              <p:nvPr/>
            </p:nvSpPr>
            <p:spPr>
              <a:xfrm>
                <a:off x="4356528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2" name="Google Shape;1422;p158"/>
              <p:cNvSpPr/>
              <p:nvPr/>
            </p:nvSpPr>
            <p:spPr>
              <a:xfrm>
                <a:off x="5220150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3" name="Google Shape;1423;p158"/>
              <p:cNvSpPr/>
              <p:nvPr/>
            </p:nvSpPr>
            <p:spPr>
              <a:xfrm>
                <a:off x="4356528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4" name="Google Shape;1424;p158"/>
              <p:cNvSpPr/>
              <p:nvPr/>
            </p:nvSpPr>
            <p:spPr>
              <a:xfrm>
                <a:off x="5220150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5" name="Google Shape;1425;p158"/>
              <p:cNvSpPr/>
              <p:nvPr/>
            </p:nvSpPr>
            <p:spPr>
              <a:xfrm>
                <a:off x="4356528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6" name="Google Shape;1426;p158"/>
              <p:cNvSpPr/>
              <p:nvPr/>
            </p:nvSpPr>
            <p:spPr>
              <a:xfrm>
                <a:off x="5220150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7" name="Google Shape;1427;p158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8" name="Google Shape;1428;p158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29" name="Google Shape;1429;p158"/>
              <p:cNvSpPr/>
              <p:nvPr/>
            </p:nvSpPr>
            <p:spPr>
              <a:xfrm>
                <a:off x="6083771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0" name="Google Shape;1430;p158"/>
              <p:cNvSpPr/>
              <p:nvPr/>
            </p:nvSpPr>
            <p:spPr>
              <a:xfrm>
                <a:off x="6947392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1" name="Google Shape;1431;p158"/>
              <p:cNvSpPr/>
              <p:nvPr/>
            </p:nvSpPr>
            <p:spPr>
              <a:xfrm>
                <a:off x="6083771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2" name="Google Shape;1432;p158"/>
              <p:cNvSpPr/>
              <p:nvPr/>
            </p:nvSpPr>
            <p:spPr>
              <a:xfrm>
                <a:off x="6947392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3" name="Google Shape;1433;p158"/>
              <p:cNvSpPr/>
              <p:nvPr/>
            </p:nvSpPr>
            <p:spPr>
              <a:xfrm>
                <a:off x="6083771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4" name="Google Shape;1434;p158"/>
              <p:cNvSpPr/>
              <p:nvPr/>
            </p:nvSpPr>
            <p:spPr>
              <a:xfrm>
                <a:off x="6947392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5" name="Google Shape;1435;p158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6" name="Google Shape;1436;p158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7" name="Google Shape;1437;p158"/>
              <p:cNvSpPr/>
              <p:nvPr/>
            </p:nvSpPr>
            <p:spPr>
              <a:xfrm>
                <a:off x="781101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8" name="Google Shape;1438;p158"/>
              <p:cNvSpPr/>
              <p:nvPr/>
            </p:nvSpPr>
            <p:spPr>
              <a:xfrm>
                <a:off x="867463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39" name="Google Shape;1439;p158"/>
              <p:cNvSpPr/>
              <p:nvPr/>
            </p:nvSpPr>
            <p:spPr>
              <a:xfrm>
                <a:off x="781101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0" name="Google Shape;1440;p158"/>
              <p:cNvSpPr/>
              <p:nvPr/>
            </p:nvSpPr>
            <p:spPr>
              <a:xfrm>
                <a:off x="867463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1" name="Google Shape;1441;p158"/>
              <p:cNvSpPr/>
              <p:nvPr/>
            </p:nvSpPr>
            <p:spPr>
              <a:xfrm>
                <a:off x="781101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2" name="Google Shape;1442;p158"/>
              <p:cNvSpPr/>
              <p:nvPr/>
            </p:nvSpPr>
            <p:spPr>
              <a:xfrm>
                <a:off x="867463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3" name="Google Shape;1443;p158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4" name="Google Shape;1444;p158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5" name="Google Shape;1445;p158"/>
              <p:cNvSpPr/>
              <p:nvPr/>
            </p:nvSpPr>
            <p:spPr>
              <a:xfrm>
                <a:off x="953221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6" name="Google Shape;1446;p158"/>
              <p:cNvSpPr/>
              <p:nvPr/>
            </p:nvSpPr>
            <p:spPr>
              <a:xfrm>
                <a:off x="1039583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7" name="Google Shape;1447;p158"/>
              <p:cNvSpPr/>
              <p:nvPr/>
            </p:nvSpPr>
            <p:spPr>
              <a:xfrm>
                <a:off x="953221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8" name="Google Shape;1448;p158"/>
              <p:cNvSpPr/>
              <p:nvPr/>
            </p:nvSpPr>
            <p:spPr>
              <a:xfrm>
                <a:off x="1039583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49" name="Google Shape;1449;p158"/>
              <p:cNvSpPr/>
              <p:nvPr/>
            </p:nvSpPr>
            <p:spPr>
              <a:xfrm>
                <a:off x="953221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0" name="Google Shape;1450;p158"/>
              <p:cNvSpPr/>
              <p:nvPr/>
            </p:nvSpPr>
            <p:spPr>
              <a:xfrm>
                <a:off x="1039583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1451" name="Google Shape;1451;p158"/>
            <p:cNvGrpSpPr/>
            <p:nvPr/>
          </p:nvGrpSpPr>
          <p:grpSpPr>
            <a:xfrm>
              <a:off x="902042" y="5202755"/>
              <a:ext cx="10357493" cy="863700"/>
              <a:chOff x="902042" y="5202755"/>
              <a:chExt cx="10357493" cy="863700"/>
            </a:xfrm>
          </p:grpSpPr>
          <p:sp>
            <p:nvSpPr>
              <p:cNvPr id="1452" name="Google Shape;1452;p158"/>
              <p:cNvSpPr/>
              <p:nvPr/>
            </p:nvSpPr>
            <p:spPr>
              <a:xfrm>
                <a:off x="90204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3" name="Google Shape;1453;p158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4" name="Google Shape;1454;p158"/>
              <p:cNvSpPr/>
              <p:nvPr/>
            </p:nvSpPr>
            <p:spPr>
              <a:xfrm>
                <a:off x="262928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5" name="Google Shape;1455;p158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6" name="Google Shape;1456;p158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7" name="Google Shape;1457;p158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8" name="Google Shape;1458;p158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59" name="Google Shape;1459;p158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60" name="Google Shape;1460;p158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61" name="Google Shape;1461;p158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62" name="Google Shape;1462;p158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463" name="Google Shape;1463;p158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1464" name="Google Shape;1464;p15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65" name="Google Shape;1465;p158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66" name="Google Shape;1466;p15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467" name="Google Shape;1467;p158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1468" name="Google Shape;1468;p158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69" name="Google Shape;1469;p158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70" name="Google Shape;1470;p158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71" name="Google Shape;1471;p158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472" name="Google Shape;1472;p158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3" name="Google Shape;1473;p158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4" name="Google Shape;1474;p158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475" name="Google Shape;1475;p158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476" name="Google Shape;1476;p158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1477" name="Google Shape;1477;p158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8" name="Google Shape;1478;p158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79" name="Google Shape;1479;p158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480" name="Google Shape;1480;p158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481" name="Google Shape;1481;p15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sz="1100"/>
          </a:p>
        </p:txBody>
      </p:sp>
      <p:sp>
        <p:nvSpPr>
          <p:cNvPr id="1482" name="Google Shape;1482;p158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 layouts to align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1100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1483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159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85" name="Google Shape;1485;p159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486" name="Google Shape;1486;p15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87" name="Google Shape;1487;p159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88" name="Google Shape;1488;p15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89" name="Google Shape;1489;p15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1490" name="Google Shape;1490;p159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1100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Right)">
  <p:cSld name="Chart (Text Right)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2" name="Google Shape;1492;p160"/>
          <p:cNvSpPr txBox="1"/>
          <p:nvPr>
            <p:ph idx="1" type="body"/>
          </p:nvPr>
        </p:nvSpPr>
        <p:spPr>
          <a:xfrm>
            <a:off x="685979" y="607976"/>
            <a:ext cx="3601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93" name="Google Shape;1493;p160"/>
          <p:cNvSpPr txBox="1"/>
          <p:nvPr>
            <p:ph type="title"/>
          </p:nvPr>
        </p:nvSpPr>
        <p:spPr>
          <a:xfrm>
            <a:off x="4811131" y="607976"/>
            <a:ext cx="3646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494" name="Google Shape;1494;p16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95" name="Google Shape;1495;p160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96" name="Google Shape;1496;p16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497" name="Google Shape;1497;p160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695672" y="2663621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8" name="Google Shape;1498;p160"/>
          <p:cNvSpPr txBox="1"/>
          <p:nvPr>
            <p:ph idx="2" type="body"/>
          </p:nvPr>
        </p:nvSpPr>
        <p:spPr>
          <a:xfrm>
            <a:off x="4829240" y="1631156"/>
            <a:ext cx="3628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99" name="Google Shape;1499;p16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Right)</a:t>
            </a:r>
            <a:endParaRPr sz="1100"/>
          </a:p>
        </p:txBody>
      </p:sp>
      <p:sp>
        <p:nvSpPr>
          <p:cNvPr id="1500" name="Google Shape;1500;p160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1100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150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161"/>
          <p:cNvSpPr txBox="1"/>
          <p:nvPr>
            <p:ph idx="1" type="body"/>
          </p:nvPr>
        </p:nvSpPr>
        <p:spPr>
          <a:xfrm>
            <a:off x="685979" y="607976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03" name="Google Shape;1503;p16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04" name="Google Shape;1504;p161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05" name="Google Shape;1505;p16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06" name="Google Shape;1506;p161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69262" y="3748783"/>
            <a:ext cx="8884200" cy="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507" name="Google Shape;1507;p161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08" name="Google Shape;1508;p16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1509" name="Google Shape;1509;p161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1100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17" name="Shape 1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8" name="Google Shape;1518;p16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19" name="Google Shape;1519;p16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20" name="Google Shape;1520;p16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21" name="Google Shape;1521;p16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22" name="Shape 1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3" name="Google Shape;1523;p1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8" y="2145679"/>
            <a:ext cx="2783969" cy="833741"/>
          </a:xfrm>
          <a:prstGeom prst="rect">
            <a:avLst/>
          </a:prstGeom>
          <a:noFill/>
          <a:ln>
            <a:noFill/>
          </a:ln>
        </p:spPr>
      </p:pic>
      <p:sp>
        <p:nvSpPr>
          <p:cNvPr id="1524" name="Google Shape;1524;p164"/>
          <p:cNvSpPr txBox="1"/>
          <p:nvPr>
            <p:ph type="ctrTitle"/>
          </p:nvPr>
        </p:nvSpPr>
        <p:spPr>
          <a:xfrm>
            <a:off x="4688005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5" name="Google Shape;1525;p164"/>
          <p:cNvSpPr txBox="1"/>
          <p:nvPr>
            <p:ph idx="1" type="subTitle"/>
          </p:nvPr>
        </p:nvSpPr>
        <p:spPr>
          <a:xfrm>
            <a:off x="4688004" y="2616264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1526" name="Google Shape;1526;p164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70817" y="2663730"/>
            <a:ext cx="429908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527" name="Google Shape;1527;p16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28" name="Google Shape;1528;p164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165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1" name="Google Shape;1531;p16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32" name="Google Shape;1532;p165"/>
          <p:cNvCxnSpPr/>
          <p:nvPr/>
        </p:nvCxnSpPr>
        <p:spPr>
          <a:xfrm>
            <a:off x="38720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33" name="Google Shape;1533;p165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34" name="Google Shape;1534;p165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35" name="Google Shape;1535;p16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36" name="Google Shape;1536;p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738" y="2145679"/>
            <a:ext cx="2753253" cy="8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84" name="Google Shape;84;p18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8"/>
          <p:cNvCxnSpPr/>
          <p:nvPr/>
        </p:nvCxnSpPr>
        <p:spPr>
          <a:xfrm>
            <a:off x="3357396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18"/>
          <p:cNvSpPr txBox="1"/>
          <p:nvPr>
            <p:ph type="ctrTitle"/>
          </p:nvPr>
        </p:nvSpPr>
        <p:spPr>
          <a:xfrm>
            <a:off x="3490079" y="1073419"/>
            <a:ext cx="49683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" name="Google Shape;87;p18"/>
          <p:cNvSpPr txBox="1"/>
          <p:nvPr>
            <p:ph idx="1" type="subTitle"/>
          </p:nvPr>
        </p:nvSpPr>
        <p:spPr>
          <a:xfrm>
            <a:off x="3490023" y="2616263"/>
            <a:ext cx="49683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" name="Google Shape;88;p1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9" name="Google Shape;89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0689" y="2150278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8" name="Google Shape;1538;p16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539" name="Google Shape;1539;p166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0" name="Google Shape;1540;p166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41" name="Google Shape;1541;p166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2" name="Google Shape;1542;p166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43" name="Google Shape;1543;p16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4" name="Google Shape;1544;p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50278"/>
            <a:ext cx="2753257" cy="82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5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45" name="Shape 1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6" name="Google Shape;1546;p167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47" name="Google Shape;1547;p167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48" name="Google Shape;1548;p16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49" name="Google Shape;1549;p16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50" name="Google Shape;1550;p16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1" name="Google Shape;1551;p16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1552" name="Shape 1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3" name="Google Shape;1553;p168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4" name="Google Shape;1554;p168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55" name="Google Shape;1555;p16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56" name="Google Shape;1556;p16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57" name="Google Shape;1557;p16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58" name="Google Shape;1558;p16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1559" name="Shape 1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0" name="Google Shape;1560;p16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1" name="Google Shape;1561;p169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62" name="Google Shape;1562;p16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63" name="Google Shape;1563;p16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64" name="Google Shape;1564;p16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65" name="Google Shape;1565;p16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66" name="Shape 1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7" name="Google Shape;1567;p170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68" name="Google Shape;1568;p170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569" name="Google Shape;1569;p170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0" name="Google Shape;1570;p17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1571" name="Shape 1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2" name="Google Shape;1572;p171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3" name="Google Shape;1573;p17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4" name="Google Shape;1574;p171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75" name="Google Shape;1575;p171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576" name="Google Shape;1576;p171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77" name="Google Shape;1577;p17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78" name="Google Shape;1578;p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1579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p17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581" name="Google Shape;1581;p172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2" name="Google Shape;1582;p172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83" name="Google Shape;1583;p172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584" name="Google Shape;1584;p172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85" name="Google Shape;1585;p17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86" name="Google Shape;1586;p1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8" name="Google Shape;1588;p173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9" name="Google Shape;1589;p173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90" name="Google Shape;1590;p173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1" name="Google Shape;1591;p173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2" name="Google Shape;1592;p173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93" name="Google Shape;1593;p17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94" name="Google Shape;1594;p1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1595" name="Shape 1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6" name="Google Shape;1596;p174"/>
          <p:cNvPicPr preferRelativeResize="0"/>
          <p:nvPr/>
        </p:nvPicPr>
        <p:blipFill rotWithShape="1">
          <a:blip r:embed="rId2">
            <a:alphaModFix/>
          </a:blip>
          <a:srcRect b="7719" l="-35030" r="35030" t="7728"/>
          <a:stretch/>
        </p:blipFill>
        <p:spPr>
          <a:xfrm>
            <a:off x="-1" y="0"/>
            <a:ext cx="9143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597" name="Google Shape;1597;p174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98" name="Google Shape;1598;p174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99" name="Google Shape;1599;p174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0" name="Google Shape;1600;p174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01" name="Google Shape;1601;p17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02" name="Google Shape;1602;p1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1603" name="Shape 1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4" name="Google Shape;1604;p175"/>
          <p:cNvPicPr preferRelativeResize="0"/>
          <p:nvPr/>
        </p:nvPicPr>
        <p:blipFill rotWithShape="1">
          <a:blip r:embed="rId2">
            <a:alphaModFix/>
          </a:blip>
          <a:srcRect b="7855" l="-14980" r="14980" t="7855"/>
          <a:stretch/>
        </p:blipFill>
        <p:spPr>
          <a:xfrm>
            <a:off x="-1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605" name="Google Shape;1605;p175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06" name="Google Shape;1606;p175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07" name="Google Shape;1607;p175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608" name="Google Shape;1608;p175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09" name="Google Shape;1609;p17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0" name="Google Shape;1610;p1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3" name="Google Shape;93;p1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4" name="Google Shape;94;p1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2" name="Google Shape;1612;p176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-1" y="0"/>
            <a:ext cx="9143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13" name="Google Shape;1613;p176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14" name="Google Shape;1614;p176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5" name="Google Shape;1615;p176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6" name="Google Shape;1616;p176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17" name="Google Shape;1617;p17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18" name="Google Shape;1618;p1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1619" name="Shape 1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0" name="Google Shape;1620;p17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21" name="Google Shape;1621;p177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22" name="Google Shape;1622;p177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23" name="Google Shape;1623;p177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24" name="Google Shape;1624;p177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25" name="Google Shape;1625;p177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26" name="Google Shape;1626;p17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" name="Google Shape;1628;p178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29" name="Google Shape;1629;p178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0" name="Google Shape;1630;p178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1" name="Google Shape;1631;p17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2" name="Google Shape;1632;p17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3" name="Google Shape;1633;p17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34" name="Google Shape;1634;p17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635" name="Shape 1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6" name="Google Shape;1636;p179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7" name="Google Shape;1637;p179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8" name="Google Shape;1638;p179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39" name="Google Shape;1639;p179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40" name="Google Shape;1640;p17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41" name="Google Shape;1641;p17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42" name="Google Shape;1642;p17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43" name="Google Shape;1643;p17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44" name="Google Shape;1644;p17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1645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p1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47" name="Google Shape;1647;p180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648" name="Google Shape;1648;p180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9" name="Google Shape;1649;p180"/>
          <p:cNvSpPr txBox="1"/>
          <p:nvPr>
            <p:ph idx="1" type="body"/>
          </p:nvPr>
        </p:nvSpPr>
        <p:spPr>
          <a:xfrm>
            <a:off x="702028" y="3548016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0" name="Google Shape;1650;p180"/>
          <p:cNvSpPr txBox="1"/>
          <p:nvPr>
            <p:ph idx="2" type="body"/>
          </p:nvPr>
        </p:nvSpPr>
        <p:spPr>
          <a:xfrm>
            <a:off x="5275219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1" name="Google Shape;1651;p180"/>
          <p:cNvSpPr txBox="1"/>
          <p:nvPr>
            <p:ph idx="3" type="body"/>
          </p:nvPr>
        </p:nvSpPr>
        <p:spPr>
          <a:xfrm>
            <a:off x="702028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2" name="Google Shape;1652;p180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3" name="Google Shape;1653;p18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1654" name="Google Shape;1654;p1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55" name="Shape 1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6" name="Google Shape;1656;p18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7" name="Google Shape;1657;p18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58" name="Google Shape;1658;p18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9" name="Google Shape;1659;p181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60" name="Google Shape;1660;p18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166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p182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63" name="Google Shape;1663;p182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64" name="Google Shape;1664;p18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65" name="Google Shape;1665;p18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66" name="Google Shape;1666;p18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67" name="Google Shape;1667;p18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68" name="Google Shape;1668;p182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1669" name="Shape 1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0" name="Google Shape;1670;p183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1" name="Google Shape;1671;p18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72" name="Google Shape;1672;p18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73" name="Google Shape;1673;p18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74" name="Google Shape;1674;p18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75" name="Google Shape;1675;p18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76" name="Google Shape;1676;p18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77" name="Google Shape;1677;p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1678" name="Shape 1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" name="Google Shape;1679;p18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680" name="Google Shape;1680;p184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1" name="Google Shape;1681;p18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82" name="Google Shape;1682;p18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83" name="Google Shape;1683;p18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84" name="Google Shape;1684;p18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85" name="Google Shape;1685;p184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1686" name="Google Shape;1686;p1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185"/>
          <p:cNvSpPr/>
          <p:nvPr>
            <p:ph idx="2" type="pic"/>
          </p:nvPr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89" name="Google Shape;1689;p18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90" name="Google Shape;1690;p18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91" name="Google Shape;1691;p18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92" name="Google Shape;1692;p18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3" name="Google Shape;1693;p185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1" name="Google Shape;101;p2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2" name="Google Shape;102;p2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" name="Google Shape;103;p2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18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6" name="Google Shape;1696;p186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697" name="Google Shape;1697;p18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98" name="Google Shape;1698;p18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99" name="Google Shape;1699;p18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0" name="Google Shape;1700;p18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1" name="Google Shape;1701;p1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1702" name="Shape 1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3" name="Google Shape;1703;p18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704" name="Google Shape;1704;p187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18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06" name="Google Shape;1706;p18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07" name="Google Shape;1707;p18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08" name="Google Shape;1708;p18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9" name="Google Shape;1709;p1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188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712" name="Google Shape;1712;p188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3" name="Google Shape;1713;p18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14" name="Google Shape;1714;p18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15" name="Google Shape;1715;p18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16" name="Google Shape;1716;p188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17" name="Google Shape;1717;p188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18" name="Google Shape;1718;p18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19" name="Google Shape;1719;p1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189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8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23" name="Google Shape;1723;p18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24" name="Google Shape;1724;p18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25" name="Google Shape;1725;p18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26" name="Google Shape;1726;p189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27" name="Google Shape;1727;p189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28" name="Google Shape;1728;p18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29" name="Google Shape;1729;p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730" name="Shape 1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1" name="Google Shape;1731;p190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32" name="Google Shape;1732;p190"/>
          <p:cNvSpPr txBox="1"/>
          <p:nvPr>
            <p:ph idx="1" type="body"/>
          </p:nvPr>
        </p:nvSpPr>
        <p:spPr>
          <a:xfrm>
            <a:off x="3363768" y="676776"/>
            <a:ext cx="5094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3" name="Google Shape;1733;p190"/>
          <p:cNvSpPr txBox="1"/>
          <p:nvPr>
            <p:ph idx="2" type="body"/>
          </p:nvPr>
        </p:nvSpPr>
        <p:spPr>
          <a:xfrm>
            <a:off x="685979" y="1795831"/>
            <a:ext cx="2046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4" name="Google Shape;1734;p19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5" name="Google Shape;1735;p19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6" name="Google Shape;1736;p19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737" name="Google Shape;1737;p190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50987" y="2663729"/>
            <a:ext cx="570737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38" name="Google Shape;1738;p19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1739" name="Shape 1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" name="Google Shape;1740;p191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41" name="Google Shape;1741;p191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42" name="Google Shape;1742;p19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43" name="Google Shape;1743;p19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44" name="Google Shape;1744;p19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45" name="Google Shape;1745;p19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46" name="Google Shape;1746;p191"/>
          <p:cNvSpPr/>
          <p:nvPr>
            <p:ph idx="2" type="pic"/>
          </p:nvPr>
        </p:nvSpPr>
        <p:spPr>
          <a:xfrm>
            <a:off x="1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1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83969" cy="8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192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86050" y="2452223"/>
            <a:ext cx="3771898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192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51" name="Google Shape;1751;p19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1752" name="Shape 1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3" name="Google Shape;1753;p193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4" name="Google Shape;1754;p19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55" name="Google Shape;1755;p193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6" name="Google Shape;1756;p193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1757" name="Google Shape;1757;p19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58" name="Google Shape;1758;p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45679"/>
            <a:ext cx="2753253" cy="8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1759" name="Shape 1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0" name="Google Shape;1760;p19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761" name="Google Shape;1761;p194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533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2" name="Google Shape;1762;p194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3" name="Google Shape;1763;p194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1764" name="Google Shape;1764;p19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65" name="Google Shape;1765;p1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50278"/>
            <a:ext cx="2753257" cy="82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7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1766" name="Shape 1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67" name="Google Shape;1767;p195"/>
          <p:cNvGrpSpPr/>
          <p:nvPr/>
        </p:nvGrpSpPr>
        <p:grpSpPr>
          <a:xfrm>
            <a:off x="676713" y="1180867"/>
            <a:ext cx="7770191" cy="3235625"/>
            <a:chOff x="902043" y="1752289"/>
            <a:chExt cx="10357492" cy="4314166"/>
          </a:xfrm>
        </p:grpSpPr>
        <p:grpSp>
          <p:nvGrpSpPr>
            <p:cNvPr id="1768" name="Google Shape;1768;p195"/>
            <p:cNvGrpSpPr/>
            <p:nvPr/>
          </p:nvGrpSpPr>
          <p:grpSpPr>
            <a:xfrm>
              <a:off x="902043" y="1752289"/>
              <a:ext cx="10357492" cy="3449142"/>
              <a:chOff x="902043" y="1628153"/>
              <a:chExt cx="10357492" cy="3449142"/>
            </a:xfrm>
          </p:grpSpPr>
          <p:sp>
            <p:nvSpPr>
              <p:cNvPr id="1769" name="Google Shape;1769;p195"/>
              <p:cNvSpPr/>
              <p:nvPr/>
            </p:nvSpPr>
            <p:spPr>
              <a:xfrm>
                <a:off x="902043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0" name="Google Shape;1770;p195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1" name="Google Shape;1771;p195"/>
              <p:cNvSpPr/>
              <p:nvPr/>
            </p:nvSpPr>
            <p:spPr>
              <a:xfrm>
                <a:off x="902043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2" name="Google Shape;1772;p195"/>
              <p:cNvSpPr/>
              <p:nvPr/>
            </p:nvSpPr>
            <p:spPr>
              <a:xfrm>
                <a:off x="176566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3" name="Google Shape;1773;p195"/>
              <p:cNvSpPr/>
              <p:nvPr/>
            </p:nvSpPr>
            <p:spPr>
              <a:xfrm>
                <a:off x="902043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4" name="Google Shape;1774;p195"/>
              <p:cNvSpPr/>
              <p:nvPr/>
            </p:nvSpPr>
            <p:spPr>
              <a:xfrm>
                <a:off x="176566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5" name="Google Shape;1775;p195"/>
              <p:cNvSpPr/>
              <p:nvPr/>
            </p:nvSpPr>
            <p:spPr>
              <a:xfrm>
                <a:off x="902043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6" name="Google Shape;1776;p195"/>
              <p:cNvSpPr/>
              <p:nvPr/>
            </p:nvSpPr>
            <p:spPr>
              <a:xfrm>
                <a:off x="176566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7" name="Google Shape;1777;p195"/>
              <p:cNvSpPr/>
              <p:nvPr/>
            </p:nvSpPr>
            <p:spPr>
              <a:xfrm>
                <a:off x="2629286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8" name="Google Shape;1778;p195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79" name="Google Shape;1779;p195"/>
              <p:cNvSpPr/>
              <p:nvPr/>
            </p:nvSpPr>
            <p:spPr>
              <a:xfrm>
                <a:off x="2629286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0" name="Google Shape;1780;p195"/>
              <p:cNvSpPr/>
              <p:nvPr/>
            </p:nvSpPr>
            <p:spPr>
              <a:xfrm>
                <a:off x="3492907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1" name="Google Shape;1781;p195"/>
              <p:cNvSpPr/>
              <p:nvPr/>
            </p:nvSpPr>
            <p:spPr>
              <a:xfrm>
                <a:off x="2629286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2" name="Google Shape;1782;p195"/>
              <p:cNvSpPr/>
              <p:nvPr/>
            </p:nvSpPr>
            <p:spPr>
              <a:xfrm>
                <a:off x="3492907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3" name="Google Shape;1783;p195"/>
              <p:cNvSpPr/>
              <p:nvPr/>
            </p:nvSpPr>
            <p:spPr>
              <a:xfrm>
                <a:off x="2629286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4" name="Google Shape;1784;p195"/>
              <p:cNvSpPr/>
              <p:nvPr/>
            </p:nvSpPr>
            <p:spPr>
              <a:xfrm>
                <a:off x="3492907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5" name="Google Shape;1785;p195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6" name="Google Shape;1786;p195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7" name="Google Shape;1787;p195"/>
              <p:cNvSpPr/>
              <p:nvPr/>
            </p:nvSpPr>
            <p:spPr>
              <a:xfrm>
                <a:off x="4356528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8" name="Google Shape;1788;p195"/>
              <p:cNvSpPr/>
              <p:nvPr/>
            </p:nvSpPr>
            <p:spPr>
              <a:xfrm>
                <a:off x="5220150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89" name="Google Shape;1789;p195"/>
              <p:cNvSpPr/>
              <p:nvPr/>
            </p:nvSpPr>
            <p:spPr>
              <a:xfrm>
                <a:off x="4356528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0" name="Google Shape;1790;p195"/>
              <p:cNvSpPr/>
              <p:nvPr/>
            </p:nvSpPr>
            <p:spPr>
              <a:xfrm>
                <a:off x="5220150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1" name="Google Shape;1791;p195"/>
              <p:cNvSpPr/>
              <p:nvPr/>
            </p:nvSpPr>
            <p:spPr>
              <a:xfrm>
                <a:off x="4356528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2" name="Google Shape;1792;p195"/>
              <p:cNvSpPr/>
              <p:nvPr/>
            </p:nvSpPr>
            <p:spPr>
              <a:xfrm>
                <a:off x="5220150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3" name="Google Shape;1793;p195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4" name="Google Shape;1794;p195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5" name="Google Shape;1795;p195"/>
              <p:cNvSpPr/>
              <p:nvPr/>
            </p:nvSpPr>
            <p:spPr>
              <a:xfrm>
                <a:off x="6083771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6" name="Google Shape;1796;p195"/>
              <p:cNvSpPr/>
              <p:nvPr/>
            </p:nvSpPr>
            <p:spPr>
              <a:xfrm>
                <a:off x="6947392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7" name="Google Shape;1797;p195"/>
              <p:cNvSpPr/>
              <p:nvPr/>
            </p:nvSpPr>
            <p:spPr>
              <a:xfrm>
                <a:off x="6083771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8" name="Google Shape;1798;p195"/>
              <p:cNvSpPr/>
              <p:nvPr/>
            </p:nvSpPr>
            <p:spPr>
              <a:xfrm>
                <a:off x="6947392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799" name="Google Shape;1799;p195"/>
              <p:cNvSpPr/>
              <p:nvPr/>
            </p:nvSpPr>
            <p:spPr>
              <a:xfrm>
                <a:off x="6083771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0" name="Google Shape;1800;p195"/>
              <p:cNvSpPr/>
              <p:nvPr/>
            </p:nvSpPr>
            <p:spPr>
              <a:xfrm>
                <a:off x="6947392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1" name="Google Shape;1801;p195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2" name="Google Shape;1802;p195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3" name="Google Shape;1803;p195"/>
              <p:cNvSpPr/>
              <p:nvPr/>
            </p:nvSpPr>
            <p:spPr>
              <a:xfrm>
                <a:off x="78110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4" name="Google Shape;1804;p195"/>
              <p:cNvSpPr/>
              <p:nvPr/>
            </p:nvSpPr>
            <p:spPr>
              <a:xfrm>
                <a:off x="86746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5" name="Google Shape;1805;p195"/>
              <p:cNvSpPr/>
              <p:nvPr/>
            </p:nvSpPr>
            <p:spPr>
              <a:xfrm>
                <a:off x="78110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6" name="Google Shape;1806;p195"/>
              <p:cNvSpPr/>
              <p:nvPr/>
            </p:nvSpPr>
            <p:spPr>
              <a:xfrm>
                <a:off x="86746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7" name="Google Shape;1807;p195"/>
              <p:cNvSpPr/>
              <p:nvPr/>
            </p:nvSpPr>
            <p:spPr>
              <a:xfrm>
                <a:off x="78110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8" name="Google Shape;1808;p195"/>
              <p:cNvSpPr/>
              <p:nvPr/>
            </p:nvSpPr>
            <p:spPr>
              <a:xfrm>
                <a:off x="86746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09" name="Google Shape;1809;p195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0" name="Google Shape;1810;p195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1" name="Google Shape;1811;p195"/>
              <p:cNvSpPr/>
              <p:nvPr/>
            </p:nvSpPr>
            <p:spPr>
              <a:xfrm>
                <a:off x="95322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2" name="Google Shape;1812;p195"/>
              <p:cNvSpPr/>
              <p:nvPr/>
            </p:nvSpPr>
            <p:spPr>
              <a:xfrm>
                <a:off x="103958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3" name="Google Shape;1813;p195"/>
              <p:cNvSpPr/>
              <p:nvPr/>
            </p:nvSpPr>
            <p:spPr>
              <a:xfrm>
                <a:off x="95322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4" name="Google Shape;1814;p195"/>
              <p:cNvSpPr/>
              <p:nvPr/>
            </p:nvSpPr>
            <p:spPr>
              <a:xfrm>
                <a:off x="103958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5" name="Google Shape;1815;p195"/>
              <p:cNvSpPr/>
              <p:nvPr/>
            </p:nvSpPr>
            <p:spPr>
              <a:xfrm>
                <a:off x="95322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6" name="Google Shape;1816;p195"/>
              <p:cNvSpPr/>
              <p:nvPr/>
            </p:nvSpPr>
            <p:spPr>
              <a:xfrm>
                <a:off x="103958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1817" name="Google Shape;1817;p195"/>
            <p:cNvGrpSpPr/>
            <p:nvPr/>
          </p:nvGrpSpPr>
          <p:grpSpPr>
            <a:xfrm>
              <a:off x="902043" y="5202755"/>
              <a:ext cx="10357492" cy="863700"/>
              <a:chOff x="902043" y="5202755"/>
              <a:chExt cx="10357492" cy="863700"/>
            </a:xfrm>
          </p:grpSpPr>
          <p:sp>
            <p:nvSpPr>
              <p:cNvPr id="1818" name="Google Shape;1818;p195"/>
              <p:cNvSpPr/>
              <p:nvPr/>
            </p:nvSpPr>
            <p:spPr>
              <a:xfrm>
                <a:off x="902043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19" name="Google Shape;1819;p195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0" name="Google Shape;1820;p195"/>
              <p:cNvSpPr/>
              <p:nvPr/>
            </p:nvSpPr>
            <p:spPr>
              <a:xfrm>
                <a:off x="2629286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1" name="Google Shape;1821;p195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2" name="Google Shape;1822;p195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3" name="Google Shape;1823;p195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4" name="Google Shape;1824;p195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5" name="Google Shape;1825;p195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6" name="Google Shape;1826;p195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7" name="Google Shape;1827;p195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8" name="Google Shape;1828;p195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1829" name="Google Shape;1829;p195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1830" name="Google Shape;1830;p19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31" name="Google Shape;1831;p19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32" name="Google Shape;1832;p19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833" name="Google Shape;1833;p195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1834" name="Google Shape;1834;p195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35" name="Google Shape;1835;p195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36" name="Google Shape;1836;p195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37" name="Google Shape;1837;p195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1838" name="Google Shape;1838;p195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39" name="Google Shape;1839;p195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0" name="Google Shape;1840;p195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1841" name="Google Shape;1841;p195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842" name="Google Shape;1842;p195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1843" name="Google Shape;1843;p195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4" name="Google Shape;1844;p195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5" name="Google Shape;1845;p195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1846" name="Google Shape;1846;p195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1847" name="Google Shape;1847;p19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48" name="Google Shape;1848;p195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layouts to align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06" name="Google Shape;106;p21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7" name="Google Shape;107;p2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8" name="Google Shape;108;p2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0" name="Google Shape;110;p2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196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51" name="Google Shape;1851;p196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52" name="Google Shape;1852;p19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53" name="Google Shape;1853;p19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54" name="Google Shape;1854;p19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5" name="Google Shape;1855;p196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>
            <a:off x="1145574" y="1340969"/>
            <a:ext cx="6852853" cy="238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56" name="Google Shape;1856;p19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1857" name="Google Shape;1857;p196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Right)">
  <p:cSld name="Chart (Text Right)"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9" name="Google Shape;1859;p197"/>
          <p:cNvSpPr txBox="1"/>
          <p:nvPr>
            <p:ph idx="1" type="body"/>
          </p:nvPr>
        </p:nvSpPr>
        <p:spPr>
          <a:xfrm>
            <a:off x="685979" y="607977"/>
            <a:ext cx="3601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60" name="Google Shape;1860;p197"/>
          <p:cNvSpPr txBox="1"/>
          <p:nvPr>
            <p:ph type="title"/>
          </p:nvPr>
        </p:nvSpPr>
        <p:spPr>
          <a:xfrm>
            <a:off x="4811132" y="607977"/>
            <a:ext cx="3646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61" name="Google Shape;1861;p19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62" name="Google Shape;1862;p19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63" name="Google Shape;1863;p19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64" name="Google Shape;1864;p197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695564" y="2663730"/>
            <a:ext cx="570737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865" name="Google Shape;1865;p197"/>
          <p:cNvSpPr txBox="1"/>
          <p:nvPr>
            <p:ph idx="2" type="body"/>
          </p:nvPr>
        </p:nvSpPr>
        <p:spPr>
          <a:xfrm>
            <a:off x="4829241" y="1631156"/>
            <a:ext cx="3628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66" name="Google Shape;1866;p19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Right)</a:t>
            </a:r>
            <a:endParaRPr sz="1100"/>
          </a:p>
        </p:txBody>
      </p:sp>
      <p:sp>
        <p:nvSpPr>
          <p:cNvPr id="1867" name="Google Shape;1867;p197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198"/>
          <p:cNvSpPr txBox="1"/>
          <p:nvPr>
            <p:ph idx="1" type="body"/>
          </p:nvPr>
        </p:nvSpPr>
        <p:spPr>
          <a:xfrm>
            <a:off x="685979" y="607977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70" name="Google Shape;1870;p19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71" name="Google Shape;1871;p19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72" name="Google Shape;1872;p19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73" name="Google Shape;1873;p198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69183" y="3748593"/>
            <a:ext cx="8884121" cy="238992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198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75" name="Google Shape;1875;p19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1876" name="Google Shape;1876;p198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20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86" name="Google Shape;1886;p20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87" name="Google Shape;1887;p20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8" name="Google Shape;1888;p20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889" name="Shape 1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0" name="Google Shape;1890;p20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8" y="2145679"/>
            <a:ext cx="2783969" cy="833741"/>
          </a:xfrm>
          <a:prstGeom prst="rect">
            <a:avLst/>
          </a:prstGeom>
          <a:noFill/>
          <a:ln>
            <a:noFill/>
          </a:ln>
        </p:spPr>
      </p:pic>
      <p:sp>
        <p:nvSpPr>
          <p:cNvPr id="1891" name="Google Shape;1891;p201"/>
          <p:cNvSpPr txBox="1"/>
          <p:nvPr>
            <p:ph type="ctrTitle"/>
          </p:nvPr>
        </p:nvSpPr>
        <p:spPr>
          <a:xfrm>
            <a:off x="4688005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92" name="Google Shape;1892;p201"/>
          <p:cNvSpPr txBox="1"/>
          <p:nvPr>
            <p:ph idx="1" type="subTitle"/>
          </p:nvPr>
        </p:nvSpPr>
        <p:spPr>
          <a:xfrm>
            <a:off x="4688004" y="2616264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1893" name="Google Shape;1893;p201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70817" y="2663730"/>
            <a:ext cx="429908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1894" name="Google Shape;1894;p20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895" name="Google Shape;1895;p201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1896" name="Shape 1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7" name="Google Shape;1897;p202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8" name="Google Shape;1898;p202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899" name="Google Shape;1899;p202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0" name="Google Shape;1900;p202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1" name="Google Shape;1901;p202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02" name="Google Shape;1902;p20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03" name="Google Shape;1903;p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45679"/>
            <a:ext cx="2753253" cy="8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5" name="Google Shape;1905;p20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906" name="Google Shape;1906;p203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7" name="Google Shape;1907;p203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08" name="Google Shape;1908;p203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09" name="Google Shape;1909;p203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10" name="Google Shape;1910;p20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11" name="Google Shape;1911;p2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50278"/>
            <a:ext cx="2753257" cy="82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09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1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204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4" name="Google Shape;1914;p204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15" name="Google Shape;1915;p20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16" name="Google Shape;1916;p20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17" name="Google Shape;1917;p20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18" name="Google Shape;1918;p20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0" name="Google Shape;1920;p20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1" name="Google Shape;1921;p205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22" name="Google Shape;1922;p20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23" name="Google Shape;1923;p20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24" name="Google Shape;1924;p20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25" name="Google Shape;1925;p20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7" name="Google Shape;1927;p206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28" name="Google Shape;1928;p206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29" name="Google Shape;1929;p20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30" name="Google Shape;1930;p20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31" name="Google Shape;1931;p20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32" name="Google Shape;1932;p20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14" name="Google Shape;114;p22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5" name="Google Shape;115;p2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207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35" name="Google Shape;1935;p207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936" name="Google Shape;1936;p207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37" name="Google Shape;1937;p20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9" name="Google Shape;1939;p208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0" name="Google Shape;1940;p20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41" name="Google Shape;1941;p208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42" name="Google Shape;1942;p208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943" name="Google Shape;1943;p208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44" name="Google Shape;1944;p20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45" name="Google Shape;1945;p2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1946" name="Shape 1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7" name="Google Shape;1947;p209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948" name="Google Shape;1948;p209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49" name="Google Shape;1949;p209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50" name="Google Shape;1950;p209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951" name="Google Shape;1951;p209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2" name="Google Shape;1952;p20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53" name="Google Shape;1953;p20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1954" name="Shape 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5" name="Google Shape;1955;p210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-1" y="0"/>
            <a:ext cx="914399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6" name="Google Shape;1956;p210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57" name="Google Shape;1957;p210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8" name="Google Shape;1958;p210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59" name="Google Shape;1959;p210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60" name="Google Shape;1960;p21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1" name="Google Shape;1961;p2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1962" name="Shape 1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3" name="Google Shape;1963;p211"/>
          <p:cNvPicPr preferRelativeResize="0"/>
          <p:nvPr/>
        </p:nvPicPr>
        <p:blipFill rotWithShape="1">
          <a:blip r:embed="rId2">
            <a:alphaModFix/>
          </a:blip>
          <a:srcRect b="7719" l="-35030" r="35030" t="7728"/>
          <a:stretch/>
        </p:blipFill>
        <p:spPr>
          <a:xfrm>
            <a:off x="-1" y="0"/>
            <a:ext cx="9143996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1964" name="Google Shape;1964;p211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65" name="Google Shape;1965;p211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66" name="Google Shape;1966;p211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7" name="Google Shape;1967;p211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68" name="Google Shape;1968;p21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69" name="Google Shape;1969;p2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1970" name="Shape 1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1" name="Google Shape;1971;p212"/>
          <p:cNvPicPr preferRelativeResize="0"/>
          <p:nvPr/>
        </p:nvPicPr>
        <p:blipFill rotWithShape="1">
          <a:blip r:embed="rId2">
            <a:alphaModFix/>
          </a:blip>
          <a:srcRect b="7855" l="-14980" r="14980" t="7855"/>
          <a:stretch/>
        </p:blipFill>
        <p:spPr>
          <a:xfrm>
            <a:off x="-1" y="0"/>
            <a:ext cx="9143997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972" name="Google Shape;1972;p212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73" name="Google Shape;1973;p212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74" name="Google Shape;1974;p212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975" name="Google Shape;1975;p212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76" name="Google Shape;1976;p21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77" name="Google Shape;1977;p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1978" name="Shape 1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9" name="Google Shape;1979;p213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-1" y="0"/>
            <a:ext cx="914399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80" name="Google Shape;1980;p213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81" name="Google Shape;1981;p213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82" name="Google Shape;1982;p213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83" name="Google Shape;1983;p213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84" name="Google Shape;1984;p21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985" name="Google Shape;1985;p2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7" name="Google Shape;1987;p214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88" name="Google Shape;1988;p214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989" name="Google Shape;1989;p214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90" name="Google Shape;1990;p214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1" name="Google Shape;1991;p214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92" name="Google Shape;1992;p214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3" name="Google Shape;1993;p21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994" name="Shape 1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5" name="Google Shape;1995;p21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96" name="Google Shape;1996;p215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97" name="Google Shape;1997;p215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98" name="Google Shape;1998;p21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99" name="Google Shape;1999;p21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0" name="Google Shape;2000;p21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01" name="Google Shape;2001;p21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16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4" name="Google Shape;2004;p216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5" name="Google Shape;2005;p216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6" name="Google Shape;2006;p216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7" name="Google Shape;2007;p21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8" name="Google Shape;2008;p21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09" name="Google Shape;2009;p21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0" name="Google Shape;2010;p216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11" name="Google Shape;2011;p21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1">
  <p:cSld name="SECTION_HEADER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3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18" name="Google Shape;118;p23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19" name="Google Shape;119;p23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" name="Google Shape;120;p2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2012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3" name="Google Shape;2013;p2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4" name="Google Shape;2014;p217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015" name="Google Shape;2015;p217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217"/>
          <p:cNvSpPr txBox="1"/>
          <p:nvPr>
            <p:ph idx="1" type="body"/>
          </p:nvPr>
        </p:nvSpPr>
        <p:spPr>
          <a:xfrm>
            <a:off x="702028" y="3548016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17" name="Google Shape;2017;p217"/>
          <p:cNvSpPr txBox="1"/>
          <p:nvPr>
            <p:ph idx="2" type="body"/>
          </p:nvPr>
        </p:nvSpPr>
        <p:spPr>
          <a:xfrm>
            <a:off x="5275219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18" name="Google Shape;2018;p217"/>
          <p:cNvSpPr txBox="1"/>
          <p:nvPr>
            <p:ph idx="3" type="body"/>
          </p:nvPr>
        </p:nvSpPr>
        <p:spPr>
          <a:xfrm>
            <a:off x="702028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19" name="Google Shape;2019;p217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20" name="Google Shape;2020;p21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2021" name="Google Shape;2021;p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21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24" name="Google Shape;2024;p21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25" name="Google Shape;2025;p21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26" name="Google Shape;2026;p218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27" name="Google Shape;2027;p21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219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30" name="Google Shape;2030;p21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31" name="Google Shape;2031;p21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32" name="Google Shape;2032;p21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33" name="Google Shape;2033;p21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34" name="Google Shape;2034;p21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5" name="Google Shape;2035;p219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2036" name="Shape 2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7" name="Google Shape;2037;p220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8" name="Google Shape;2038;p22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39" name="Google Shape;2039;p22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40" name="Google Shape;2040;p22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41" name="Google Shape;2041;p22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42" name="Google Shape;2042;p22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43" name="Google Shape;2043;p22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44" name="Google Shape;2044;p2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2045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p2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047" name="Google Shape;2047;p221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8" name="Google Shape;2048;p22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49" name="Google Shape;2049;p22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50" name="Google Shape;2050;p22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1" name="Google Shape;2051;p22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52" name="Google Shape;2052;p221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053" name="Google Shape;2053;p2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2054" name="Shape 2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Google Shape;2055;p222"/>
          <p:cNvSpPr/>
          <p:nvPr>
            <p:ph idx="2" type="pic"/>
          </p:nvPr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56" name="Google Shape;2056;p22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57" name="Google Shape;2057;p22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58" name="Google Shape;2058;p22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59" name="Google Shape;2059;p22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0" name="Google Shape;2060;p222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2061" name="Shape 2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2" name="Google Shape;2062;p223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63" name="Google Shape;2063;p22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64" name="Google Shape;2064;p22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65" name="Google Shape;2065;p22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66" name="Google Shape;2066;p22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7" name="Google Shape;2067;p22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68" name="Google Shape;2068;p2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2069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p2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071" name="Google Shape;2071;p224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2" name="Google Shape;2072;p22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73" name="Google Shape;2073;p22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74" name="Google Shape;2074;p22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75" name="Google Shape;2075;p22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76" name="Google Shape;2076;p2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p225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079" name="Google Shape;2079;p225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0" name="Google Shape;2080;p22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81" name="Google Shape;2081;p22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82" name="Google Shape;2082;p22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3" name="Google Shape;2083;p225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84" name="Google Shape;2084;p225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85" name="Google Shape;2085;p22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86" name="Google Shape;2086;p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689" cy="249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22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89" name="Google Shape;2089;p226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90" name="Google Shape;2090;p22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91" name="Google Shape;2091;p22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92" name="Google Shape;2092;p22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3" name="Google Shape;2093;p226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94" name="Google Shape;2094;p226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95" name="Google Shape;2095;p22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096" name="Google Shape;2096;p2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687" cy="252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4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227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99" name="Google Shape;2099;p227"/>
          <p:cNvSpPr txBox="1"/>
          <p:nvPr>
            <p:ph idx="1" type="body"/>
          </p:nvPr>
        </p:nvSpPr>
        <p:spPr>
          <a:xfrm>
            <a:off x="3363768" y="676776"/>
            <a:ext cx="5094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0" name="Google Shape;2100;p227"/>
          <p:cNvSpPr txBox="1"/>
          <p:nvPr>
            <p:ph idx="2" type="body"/>
          </p:nvPr>
        </p:nvSpPr>
        <p:spPr>
          <a:xfrm>
            <a:off x="685979" y="1795831"/>
            <a:ext cx="2046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1" name="Google Shape;2101;p22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2" name="Google Shape;2102;p22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3" name="Google Shape;2103;p22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04" name="Google Shape;2104;p227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50987" y="2663729"/>
            <a:ext cx="570737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22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106" name="Shape 2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7" name="Google Shape;2107;p228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08" name="Google Shape;2108;p228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9" name="Google Shape;2109;p22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10" name="Google Shape;2110;p22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11" name="Google Shape;2111;p22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2" name="Google Shape;2112;p22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13" name="Google Shape;2113;p228"/>
          <p:cNvSpPr/>
          <p:nvPr>
            <p:ph idx="2" type="pic"/>
          </p:nvPr>
        </p:nvSpPr>
        <p:spPr>
          <a:xfrm>
            <a:off x="1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5" name="Google Shape;2115;p2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83969" cy="833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229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86050" y="2452223"/>
            <a:ext cx="3771898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229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18" name="Google Shape;2118;p22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2119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0" name="Google Shape;2120;p230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399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1" name="Google Shape;2121;p23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122" name="Google Shape;2122;p230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23" name="Google Shape;2123;p230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2124" name="Google Shape;2124;p23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25" name="Google Shape;2125;p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45679"/>
            <a:ext cx="2753253" cy="8337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128" name="Google Shape;2128;p231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533" y="1"/>
            <a:ext cx="913846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29" name="Google Shape;2129;p231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30" name="Google Shape;2130;p231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131" name="Google Shape;2131;p23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132" name="Google Shape;2132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50278"/>
            <a:ext cx="2753257" cy="8245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2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2133" name="Shape 2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4" name="Google Shape;2134;p232"/>
          <p:cNvGrpSpPr/>
          <p:nvPr/>
        </p:nvGrpSpPr>
        <p:grpSpPr>
          <a:xfrm>
            <a:off x="676713" y="1180867"/>
            <a:ext cx="7770191" cy="3235625"/>
            <a:chOff x="902043" y="1752289"/>
            <a:chExt cx="10357492" cy="4314166"/>
          </a:xfrm>
        </p:grpSpPr>
        <p:grpSp>
          <p:nvGrpSpPr>
            <p:cNvPr id="2135" name="Google Shape;2135;p232"/>
            <p:cNvGrpSpPr/>
            <p:nvPr/>
          </p:nvGrpSpPr>
          <p:grpSpPr>
            <a:xfrm>
              <a:off x="902043" y="1752289"/>
              <a:ext cx="10357492" cy="3449142"/>
              <a:chOff x="902043" y="1628153"/>
              <a:chExt cx="10357492" cy="3449142"/>
            </a:xfrm>
          </p:grpSpPr>
          <p:sp>
            <p:nvSpPr>
              <p:cNvPr id="2136" name="Google Shape;2136;p232"/>
              <p:cNvSpPr/>
              <p:nvPr/>
            </p:nvSpPr>
            <p:spPr>
              <a:xfrm>
                <a:off x="902043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37" name="Google Shape;2137;p232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38" name="Google Shape;2138;p232"/>
              <p:cNvSpPr/>
              <p:nvPr/>
            </p:nvSpPr>
            <p:spPr>
              <a:xfrm>
                <a:off x="902043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39" name="Google Shape;2139;p232"/>
              <p:cNvSpPr/>
              <p:nvPr/>
            </p:nvSpPr>
            <p:spPr>
              <a:xfrm>
                <a:off x="176566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0" name="Google Shape;2140;p232"/>
              <p:cNvSpPr/>
              <p:nvPr/>
            </p:nvSpPr>
            <p:spPr>
              <a:xfrm>
                <a:off x="902043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1" name="Google Shape;2141;p232"/>
              <p:cNvSpPr/>
              <p:nvPr/>
            </p:nvSpPr>
            <p:spPr>
              <a:xfrm>
                <a:off x="176566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2" name="Google Shape;2142;p232"/>
              <p:cNvSpPr/>
              <p:nvPr/>
            </p:nvSpPr>
            <p:spPr>
              <a:xfrm>
                <a:off x="902043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3" name="Google Shape;2143;p232"/>
              <p:cNvSpPr/>
              <p:nvPr/>
            </p:nvSpPr>
            <p:spPr>
              <a:xfrm>
                <a:off x="176566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4" name="Google Shape;2144;p232"/>
              <p:cNvSpPr/>
              <p:nvPr/>
            </p:nvSpPr>
            <p:spPr>
              <a:xfrm>
                <a:off x="2629286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5" name="Google Shape;2145;p232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6" name="Google Shape;2146;p232"/>
              <p:cNvSpPr/>
              <p:nvPr/>
            </p:nvSpPr>
            <p:spPr>
              <a:xfrm>
                <a:off x="2629286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7" name="Google Shape;2147;p232"/>
              <p:cNvSpPr/>
              <p:nvPr/>
            </p:nvSpPr>
            <p:spPr>
              <a:xfrm>
                <a:off x="3492907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8" name="Google Shape;2148;p232"/>
              <p:cNvSpPr/>
              <p:nvPr/>
            </p:nvSpPr>
            <p:spPr>
              <a:xfrm>
                <a:off x="2629286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49" name="Google Shape;2149;p232"/>
              <p:cNvSpPr/>
              <p:nvPr/>
            </p:nvSpPr>
            <p:spPr>
              <a:xfrm>
                <a:off x="3492907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0" name="Google Shape;2150;p232"/>
              <p:cNvSpPr/>
              <p:nvPr/>
            </p:nvSpPr>
            <p:spPr>
              <a:xfrm>
                <a:off x="2629286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1" name="Google Shape;2151;p232"/>
              <p:cNvSpPr/>
              <p:nvPr/>
            </p:nvSpPr>
            <p:spPr>
              <a:xfrm>
                <a:off x="3492907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2" name="Google Shape;2152;p232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3" name="Google Shape;2153;p232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4" name="Google Shape;2154;p232"/>
              <p:cNvSpPr/>
              <p:nvPr/>
            </p:nvSpPr>
            <p:spPr>
              <a:xfrm>
                <a:off x="4356528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5" name="Google Shape;2155;p232"/>
              <p:cNvSpPr/>
              <p:nvPr/>
            </p:nvSpPr>
            <p:spPr>
              <a:xfrm>
                <a:off x="5220150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6" name="Google Shape;2156;p232"/>
              <p:cNvSpPr/>
              <p:nvPr/>
            </p:nvSpPr>
            <p:spPr>
              <a:xfrm>
                <a:off x="4356528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7" name="Google Shape;2157;p232"/>
              <p:cNvSpPr/>
              <p:nvPr/>
            </p:nvSpPr>
            <p:spPr>
              <a:xfrm>
                <a:off x="5220150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8" name="Google Shape;2158;p232"/>
              <p:cNvSpPr/>
              <p:nvPr/>
            </p:nvSpPr>
            <p:spPr>
              <a:xfrm>
                <a:off x="4356528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59" name="Google Shape;2159;p232"/>
              <p:cNvSpPr/>
              <p:nvPr/>
            </p:nvSpPr>
            <p:spPr>
              <a:xfrm>
                <a:off x="5220150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0" name="Google Shape;2160;p232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1" name="Google Shape;2161;p232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2" name="Google Shape;2162;p232"/>
              <p:cNvSpPr/>
              <p:nvPr/>
            </p:nvSpPr>
            <p:spPr>
              <a:xfrm>
                <a:off x="6083771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3" name="Google Shape;2163;p232"/>
              <p:cNvSpPr/>
              <p:nvPr/>
            </p:nvSpPr>
            <p:spPr>
              <a:xfrm>
                <a:off x="6947392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4" name="Google Shape;2164;p232"/>
              <p:cNvSpPr/>
              <p:nvPr/>
            </p:nvSpPr>
            <p:spPr>
              <a:xfrm>
                <a:off x="6083771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5" name="Google Shape;2165;p232"/>
              <p:cNvSpPr/>
              <p:nvPr/>
            </p:nvSpPr>
            <p:spPr>
              <a:xfrm>
                <a:off x="6947392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6" name="Google Shape;2166;p232"/>
              <p:cNvSpPr/>
              <p:nvPr/>
            </p:nvSpPr>
            <p:spPr>
              <a:xfrm>
                <a:off x="6083771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7" name="Google Shape;2167;p232"/>
              <p:cNvSpPr/>
              <p:nvPr/>
            </p:nvSpPr>
            <p:spPr>
              <a:xfrm>
                <a:off x="6947392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8" name="Google Shape;2168;p232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69" name="Google Shape;2169;p232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0" name="Google Shape;2170;p232"/>
              <p:cNvSpPr/>
              <p:nvPr/>
            </p:nvSpPr>
            <p:spPr>
              <a:xfrm>
                <a:off x="78110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1" name="Google Shape;2171;p232"/>
              <p:cNvSpPr/>
              <p:nvPr/>
            </p:nvSpPr>
            <p:spPr>
              <a:xfrm>
                <a:off x="86746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2" name="Google Shape;2172;p232"/>
              <p:cNvSpPr/>
              <p:nvPr/>
            </p:nvSpPr>
            <p:spPr>
              <a:xfrm>
                <a:off x="78110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3" name="Google Shape;2173;p232"/>
              <p:cNvSpPr/>
              <p:nvPr/>
            </p:nvSpPr>
            <p:spPr>
              <a:xfrm>
                <a:off x="86746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4" name="Google Shape;2174;p232"/>
              <p:cNvSpPr/>
              <p:nvPr/>
            </p:nvSpPr>
            <p:spPr>
              <a:xfrm>
                <a:off x="78110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5" name="Google Shape;2175;p232"/>
              <p:cNvSpPr/>
              <p:nvPr/>
            </p:nvSpPr>
            <p:spPr>
              <a:xfrm>
                <a:off x="86746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6" name="Google Shape;2176;p232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7" name="Google Shape;2177;p232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8" name="Google Shape;2178;p232"/>
              <p:cNvSpPr/>
              <p:nvPr/>
            </p:nvSpPr>
            <p:spPr>
              <a:xfrm>
                <a:off x="95322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79" name="Google Shape;2179;p232"/>
              <p:cNvSpPr/>
              <p:nvPr/>
            </p:nvSpPr>
            <p:spPr>
              <a:xfrm>
                <a:off x="103958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0" name="Google Shape;2180;p232"/>
              <p:cNvSpPr/>
              <p:nvPr/>
            </p:nvSpPr>
            <p:spPr>
              <a:xfrm>
                <a:off x="95322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1" name="Google Shape;2181;p232"/>
              <p:cNvSpPr/>
              <p:nvPr/>
            </p:nvSpPr>
            <p:spPr>
              <a:xfrm>
                <a:off x="103958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2" name="Google Shape;2182;p232"/>
              <p:cNvSpPr/>
              <p:nvPr/>
            </p:nvSpPr>
            <p:spPr>
              <a:xfrm>
                <a:off x="95322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3" name="Google Shape;2183;p232"/>
              <p:cNvSpPr/>
              <p:nvPr/>
            </p:nvSpPr>
            <p:spPr>
              <a:xfrm>
                <a:off x="103958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2184" name="Google Shape;2184;p232"/>
            <p:cNvGrpSpPr/>
            <p:nvPr/>
          </p:nvGrpSpPr>
          <p:grpSpPr>
            <a:xfrm>
              <a:off x="902043" y="5202755"/>
              <a:ext cx="10357492" cy="863700"/>
              <a:chOff x="902043" y="5202755"/>
              <a:chExt cx="10357492" cy="863700"/>
            </a:xfrm>
          </p:grpSpPr>
          <p:sp>
            <p:nvSpPr>
              <p:cNvPr id="2185" name="Google Shape;2185;p232"/>
              <p:cNvSpPr/>
              <p:nvPr/>
            </p:nvSpPr>
            <p:spPr>
              <a:xfrm>
                <a:off x="902043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6" name="Google Shape;2186;p232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7" name="Google Shape;2187;p232"/>
              <p:cNvSpPr/>
              <p:nvPr/>
            </p:nvSpPr>
            <p:spPr>
              <a:xfrm>
                <a:off x="2629286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8" name="Google Shape;2188;p232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89" name="Google Shape;2189;p232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0" name="Google Shape;2190;p232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1" name="Google Shape;2191;p232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2" name="Google Shape;2192;p232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3" name="Google Shape;2193;p232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4" name="Google Shape;2194;p232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5" name="Google Shape;2195;p232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196" name="Google Shape;2196;p232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2197" name="Google Shape;2197;p23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98" name="Google Shape;2198;p23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99" name="Google Shape;2199;p23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00" name="Google Shape;2200;p232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2201" name="Google Shape;2201;p232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02" name="Google Shape;2202;p232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03" name="Google Shape;2203;p232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04" name="Google Shape;2204;p232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2205" name="Google Shape;2205;p232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6" name="Google Shape;2206;p232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7" name="Google Shape;2207;p232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208" name="Google Shape;2208;p232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209" name="Google Shape;2209;p232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2210" name="Google Shape;2210;p232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1" name="Google Shape;2211;p232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2" name="Google Shape;2212;p232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213" name="Google Shape;2213;p232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2214" name="Google Shape;2214;p23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15" name="Google Shape;2215;p232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layouts to align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2216" name="Shape 2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7" name="Google Shape;2217;p233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18" name="Google Shape;2218;p23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19" name="Google Shape;2219;p23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20" name="Google Shape;2220;p23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21" name="Google Shape;2221;p23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2" name="Google Shape;2222;p233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>
            <a:off x="1145574" y="1340969"/>
            <a:ext cx="6852853" cy="238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23" name="Google Shape;2223;p23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2224" name="Google Shape;2224;p233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Right)">
  <p:cSld name="Chart (Text Right)">
    <p:spTree>
      <p:nvGrpSpPr>
        <p:cNvPr id="2225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234"/>
          <p:cNvSpPr txBox="1"/>
          <p:nvPr>
            <p:ph idx="1" type="body"/>
          </p:nvPr>
        </p:nvSpPr>
        <p:spPr>
          <a:xfrm>
            <a:off x="685979" y="607977"/>
            <a:ext cx="3601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27" name="Google Shape;2227;p234"/>
          <p:cNvSpPr txBox="1"/>
          <p:nvPr>
            <p:ph type="title"/>
          </p:nvPr>
        </p:nvSpPr>
        <p:spPr>
          <a:xfrm>
            <a:off x="4811132" y="607977"/>
            <a:ext cx="3646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28" name="Google Shape;2228;p23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29" name="Google Shape;2229;p23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30" name="Google Shape;2230;p23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31" name="Google Shape;2231;p234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695564" y="2663730"/>
            <a:ext cx="5707371" cy="239054"/>
          </a:xfrm>
          <a:prstGeom prst="rect">
            <a:avLst/>
          </a:prstGeom>
          <a:noFill/>
          <a:ln>
            <a:noFill/>
          </a:ln>
        </p:spPr>
      </p:pic>
      <p:sp>
        <p:nvSpPr>
          <p:cNvPr id="2232" name="Google Shape;2232;p234"/>
          <p:cNvSpPr txBox="1"/>
          <p:nvPr>
            <p:ph idx="2" type="body"/>
          </p:nvPr>
        </p:nvSpPr>
        <p:spPr>
          <a:xfrm>
            <a:off x="4829241" y="1631156"/>
            <a:ext cx="3628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33" name="Google Shape;2233;p23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Right)</a:t>
            </a:r>
            <a:endParaRPr sz="1100"/>
          </a:p>
        </p:txBody>
      </p:sp>
      <p:sp>
        <p:nvSpPr>
          <p:cNvPr id="2234" name="Google Shape;2234;p234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2235" name="Shape 2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6" name="Google Shape;2236;p235"/>
          <p:cNvSpPr txBox="1"/>
          <p:nvPr>
            <p:ph idx="1" type="body"/>
          </p:nvPr>
        </p:nvSpPr>
        <p:spPr>
          <a:xfrm>
            <a:off x="685979" y="607977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37" name="Google Shape;2237;p23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38" name="Google Shape;2238;p23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39" name="Google Shape;2239;p23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40" name="Google Shape;2240;p235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69183" y="3748593"/>
            <a:ext cx="8884121" cy="238992"/>
          </a:xfrm>
          <a:prstGeom prst="rect">
            <a:avLst/>
          </a:prstGeom>
          <a:noFill/>
          <a:ln>
            <a:noFill/>
          </a:ln>
        </p:spPr>
      </p:pic>
      <p:sp>
        <p:nvSpPr>
          <p:cNvPr id="2241" name="Google Shape;2241;p235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42" name="Google Shape;2242;p23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2243" name="Google Shape;2243;p235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5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5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5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28" name="Google Shape;128;p25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" name="Google Shape;129;p2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0" name="Google Shape;13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133" name="Google Shape;133;p26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6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35" name="Google Shape;135;p26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36" name="Google Shape;136;p26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7" name="Google Shape;137;p2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38" name="Google Shape;13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7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7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42" name="Google Shape;142;p27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3" name="Google Shape;143;p27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45" name="Google Shape;145;p2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28"/>
          <p:cNvPicPr preferRelativeResize="0"/>
          <p:nvPr/>
        </p:nvPicPr>
        <p:blipFill rotWithShape="1">
          <a:blip r:embed="rId2">
            <a:alphaModFix/>
          </a:blip>
          <a:srcRect b="7719" l="-35030" r="35030" t="7728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8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50" name="Google Shape;150;p28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51" name="Google Shape;151;p28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2" name="Google Shape;152;p28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3" name="Google Shape;153;p2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29"/>
          <p:cNvPicPr preferRelativeResize="0"/>
          <p:nvPr/>
        </p:nvPicPr>
        <p:blipFill rotWithShape="1">
          <a:blip r:embed="rId2">
            <a:alphaModFix/>
          </a:blip>
          <a:srcRect b="7855" l="-14980" r="14980" t="7855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29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8" name="Google Shape;158;p29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9" name="Google Shape;159;p29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160" name="Google Shape;160;p29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1" name="Google Shape;161;p2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62" name="Google Shape;16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0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30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66" name="Google Shape;166;p30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7" name="Google Shape;167;p30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8" name="Google Shape;168;p30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69" name="Google Shape;169;p3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3" name="Google Shape;173;p31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174" name="Google Shape;174;p31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" name="Google Shape;175;p31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6" name="Google Shape;176;p31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77" name="Google Shape;177;p31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78" name="Google Shape;178;p3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2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1" name="Google Shape;181;p32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2" name="Google Shape;182;p32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3" name="Google Shape;183;p3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4" name="Google Shape;184;p3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5" name="Google Shape;185;p3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6" name="Google Shape;186;p3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9" name="Google Shape;189;p33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0" name="Google Shape;190;p33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1" name="Google Shape;191;p33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2" name="Google Shape;192;p3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3" name="Google Shape;193;p3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5" name="Google Shape;195;p3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6" name="Google Shape;196;p3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9" name="Google Shape;199;p34"/>
          <p:cNvSpPr/>
          <p:nvPr/>
        </p:nvSpPr>
        <p:spPr>
          <a:xfrm>
            <a:off x="0" y="1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00" name="Google Shape;200;p34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34"/>
          <p:cNvSpPr txBox="1"/>
          <p:nvPr>
            <p:ph idx="1" type="body"/>
          </p:nvPr>
        </p:nvSpPr>
        <p:spPr>
          <a:xfrm>
            <a:off x="702028" y="3548016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2" name="Google Shape;202;p34"/>
          <p:cNvSpPr txBox="1"/>
          <p:nvPr>
            <p:ph idx="2" type="body"/>
          </p:nvPr>
        </p:nvSpPr>
        <p:spPr>
          <a:xfrm>
            <a:off x="5275219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3" name="Google Shape;203;p34"/>
          <p:cNvSpPr txBox="1"/>
          <p:nvPr>
            <p:ph idx="3" type="body"/>
          </p:nvPr>
        </p:nvSpPr>
        <p:spPr>
          <a:xfrm>
            <a:off x="702028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4" name="Google Shape;204;p34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5" name="Google Shape;205;p3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206" name="Google Shape;20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09" name="Google Shape;209;p3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2" name="Google Shape;212;p3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5" name="Google Shape;215;p36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6" name="Google Shape;216;p3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7" name="Google Shape;217;p36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9" name="Google Shape;219;p3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0" name="Google Shape;220;p36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7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24" name="Google Shape;224;p3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5" name="Google Shape;225;p37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26" name="Google Shape;226;p3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7" name="Google Shape;227;p37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8" name="Google Shape;228;p3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29" name="Google Shape;229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32" name="Google Shape;232;p38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3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4" name="Google Shape;234;p3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35" name="Google Shape;235;p3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6" name="Google Shape;236;p3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7" name="Google Shape;237;p38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pic>
        <p:nvPicPr>
          <p:cNvPr id="238" name="Google Shape;23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9"/>
          <p:cNvSpPr/>
          <p:nvPr>
            <p:ph idx="2" type="pic"/>
          </p:nvPr>
        </p:nvSpPr>
        <p:spPr>
          <a:xfrm>
            <a:off x="-1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1" name="Google Shape;241;p3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2" name="Google Shape;242;p3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43" name="Google Shape;243;p3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5" name="Google Shape;245;p39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Google Shape;247;p40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40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49" name="Google Shape;249;p4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0" name="Google Shape;250;p4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1" name="Google Shape;251;p4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2" name="Google Shape;252;p4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53" name="Google Shape;253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56" name="Google Shape;256;p41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4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8" name="Google Shape;258;p4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59" name="Google Shape;259;p4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0" name="Google Shape;260;p4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61" name="Google Shape;26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2"/>
          <p:cNvSpPr/>
          <p:nvPr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264" name="Google Shape;264;p42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6" name="Google Shape;266;p4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7" name="Google Shape;267;p4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8" name="Google Shape;268;p42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69" name="Google Shape;269;p42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0" name="Google Shape;270;p4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71" name="Google Shape;27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Google Shape;273;p43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43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75" name="Google Shape;275;p4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6" name="Google Shape;276;p4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7" name="Google Shape;277;p4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43"/>
          <p:cNvSpPr txBox="1"/>
          <p:nvPr>
            <p:ph idx="1" type="body"/>
          </p:nvPr>
        </p:nvSpPr>
        <p:spPr>
          <a:xfrm>
            <a:off x="718644" y="1710076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79" name="Google Shape;279;p43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0" name="Google Shape;280;p4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81" name="Google Shape;281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4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84" name="Google Shape;284;p44"/>
          <p:cNvSpPr txBox="1"/>
          <p:nvPr>
            <p:ph idx="1" type="body"/>
          </p:nvPr>
        </p:nvSpPr>
        <p:spPr>
          <a:xfrm>
            <a:off x="3363768" y="676776"/>
            <a:ext cx="5094300" cy="3780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5" name="Google Shape;285;p44"/>
          <p:cNvSpPr txBox="1"/>
          <p:nvPr>
            <p:ph idx="2" type="body"/>
          </p:nvPr>
        </p:nvSpPr>
        <p:spPr>
          <a:xfrm>
            <a:off x="685979" y="1795831"/>
            <a:ext cx="2046300" cy="26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6" name="Google Shape;286;p4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7" name="Google Shape;287;p4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88" name="Google Shape;288;p4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89" name="Google Shape;289;p44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51096" y="2663621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5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93" name="Google Shape;293;p45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4" name="Google Shape;294;p4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5" name="Google Shape;295;p4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296" name="Google Shape;296;p4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7" name="Google Shape;297;p4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i="1" lang="en" sz="7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98" name="Google Shape;298;p45"/>
          <p:cNvSpPr/>
          <p:nvPr>
            <p:ph idx="2" type="pic"/>
          </p:nvPr>
        </p:nvSpPr>
        <p:spPr>
          <a:xfrm>
            <a:off x="1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6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86073" y="2452200"/>
            <a:ext cx="37719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46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03" name="Google Shape;303;p4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307" name="Google Shape;307;p47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08" name="Google Shape;308;p47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309" name="Google Shape;309;p4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0" name="Google Shape;31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313" name="Google Shape;313;p48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400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4" name="Google Shape;314;p48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15" name="Google Shape;315;p48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b="1" sz="3000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316" name="Google Shape;316;p4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317" name="Google Shape;31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3" y="2150278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9" name="Google Shape;319;p49"/>
          <p:cNvGrpSpPr/>
          <p:nvPr/>
        </p:nvGrpSpPr>
        <p:grpSpPr>
          <a:xfrm>
            <a:off x="676713" y="1180867"/>
            <a:ext cx="7770191" cy="3235625"/>
            <a:chOff x="902043" y="1752289"/>
            <a:chExt cx="10357492" cy="4314166"/>
          </a:xfrm>
        </p:grpSpPr>
        <p:grpSp>
          <p:nvGrpSpPr>
            <p:cNvPr id="320" name="Google Shape;320;p49"/>
            <p:cNvGrpSpPr/>
            <p:nvPr/>
          </p:nvGrpSpPr>
          <p:grpSpPr>
            <a:xfrm>
              <a:off x="902043" y="1752289"/>
              <a:ext cx="10357492" cy="3449142"/>
              <a:chOff x="902043" y="1628153"/>
              <a:chExt cx="10357492" cy="3449142"/>
            </a:xfrm>
          </p:grpSpPr>
          <p:sp>
            <p:nvSpPr>
              <p:cNvPr id="321" name="Google Shape;321;p49"/>
              <p:cNvSpPr/>
              <p:nvPr/>
            </p:nvSpPr>
            <p:spPr>
              <a:xfrm>
                <a:off x="902043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2" name="Google Shape;322;p49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3" name="Google Shape;323;p49"/>
              <p:cNvSpPr/>
              <p:nvPr/>
            </p:nvSpPr>
            <p:spPr>
              <a:xfrm>
                <a:off x="902043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4" name="Google Shape;324;p49"/>
              <p:cNvSpPr/>
              <p:nvPr/>
            </p:nvSpPr>
            <p:spPr>
              <a:xfrm>
                <a:off x="176566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5" name="Google Shape;325;p49"/>
              <p:cNvSpPr/>
              <p:nvPr/>
            </p:nvSpPr>
            <p:spPr>
              <a:xfrm>
                <a:off x="902043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6" name="Google Shape;326;p49"/>
              <p:cNvSpPr/>
              <p:nvPr/>
            </p:nvSpPr>
            <p:spPr>
              <a:xfrm>
                <a:off x="176566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7" name="Google Shape;327;p49"/>
              <p:cNvSpPr/>
              <p:nvPr/>
            </p:nvSpPr>
            <p:spPr>
              <a:xfrm>
                <a:off x="902043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8" name="Google Shape;328;p49"/>
              <p:cNvSpPr/>
              <p:nvPr/>
            </p:nvSpPr>
            <p:spPr>
              <a:xfrm>
                <a:off x="176566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29" name="Google Shape;329;p49"/>
              <p:cNvSpPr/>
              <p:nvPr/>
            </p:nvSpPr>
            <p:spPr>
              <a:xfrm>
                <a:off x="2629286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0" name="Google Shape;330;p49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1" name="Google Shape;331;p49"/>
              <p:cNvSpPr/>
              <p:nvPr/>
            </p:nvSpPr>
            <p:spPr>
              <a:xfrm>
                <a:off x="2629286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2" name="Google Shape;332;p49"/>
              <p:cNvSpPr/>
              <p:nvPr/>
            </p:nvSpPr>
            <p:spPr>
              <a:xfrm>
                <a:off x="3492907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3" name="Google Shape;333;p49"/>
              <p:cNvSpPr/>
              <p:nvPr/>
            </p:nvSpPr>
            <p:spPr>
              <a:xfrm>
                <a:off x="2629286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4" name="Google Shape;334;p49"/>
              <p:cNvSpPr/>
              <p:nvPr/>
            </p:nvSpPr>
            <p:spPr>
              <a:xfrm>
                <a:off x="3492907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5" name="Google Shape;335;p49"/>
              <p:cNvSpPr/>
              <p:nvPr/>
            </p:nvSpPr>
            <p:spPr>
              <a:xfrm>
                <a:off x="2629286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6" name="Google Shape;336;p49"/>
              <p:cNvSpPr/>
              <p:nvPr/>
            </p:nvSpPr>
            <p:spPr>
              <a:xfrm>
                <a:off x="3492907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7" name="Google Shape;337;p49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8" name="Google Shape;338;p49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39" name="Google Shape;339;p49"/>
              <p:cNvSpPr/>
              <p:nvPr/>
            </p:nvSpPr>
            <p:spPr>
              <a:xfrm>
                <a:off x="4356528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0" name="Google Shape;340;p49"/>
              <p:cNvSpPr/>
              <p:nvPr/>
            </p:nvSpPr>
            <p:spPr>
              <a:xfrm>
                <a:off x="5220150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1" name="Google Shape;341;p49"/>
              <p:cNvSpPr/>
              <p:nvPr/>
            </p:nvSpPr>
            <p:spPr>
              <a:xfrm>
                <a:off x="4356528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2" name="Google Shape;342;p49"/>
              <p:cNvSpPr/>
              <p:nvPr/>
            </p:nvSpPr>
            <p:spPr>
              <a:xfrm>
                <a:off x="5220150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3" name="Google Shape;343;p49"/>
              <p:cNvSpPr/>
              <p:nvPr/>
            </p:nvSpPr>
            <p:spPr>
              <a:xfrm>
                <a:off x="4356528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4" name="Google Shape;344;p49"/>
              <p:cNvSpPr/>
              <p:nvPr/>
            </p:nvSpPr>
            <p:spPr>
              <a:xfrm>
                <a:off x="5220150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5" name="Google Shape;345;p49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6" name="Google Shape;346;p49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7" name="Google Shape;347;p49"/>
              <p:cNvSpPr/>
              <p:nvPr/>
            </p:nvSpPr>
            <p:spPr>
              <a:xfrm>
                <a:off x="6083771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8" name="Google Shape;348;p49"/>
              <p:cNvSpPr/>
              <p:nvPr/>
            </p:nvSpPr>
            <p:spPr>
              <a:xfrm>
                <a:off x="6947392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49" name="Google Shape;349;p49"/>
              <p:cNvSpPr/>
              <p:nvPr/>
            </p:nvSpPr>
            <p:spPr>
              <a:xfrm>
                <a:off x="6083771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0" name="Google Shape;350;p49"/>
              <p:cNvSpPr/>
              <p:nvPr/>
            </p:nvSpPr>
            <p:spPr>
              <a:xfrm>
                <a:off x="6947392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1" name="Google Shape;351;p49"/>
              <p:cNvSpPr/>
              <p:nvPr/>
            </p:nvSpPr>
            <p:spPr>
              <a:xfrm>
                <a:off x="6083771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2" name="Google Shape;352;p49"/>
              <p:cNvSpPr/>
              <p:nvPr/>
            </p:nvSpPr>
            <p:spPr>
              <a:xfrm>
                <a:off x="6947392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3" name="Google Shape;353;p49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4" name="Google Shape;354;p49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5" name="Google Shape;355;p49"/>
              <p:cNvSpPr/>
              <p:nvPr/>
            </p:nvSpPr>
            <p:spPr>
              <a:xfrm>
                <a:off x="78110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6" name="Google Shape;356;p49"/>
              <p:cNvSpPr/>
              <p:nvPr/>
            </p:nvSpPr>
            <p:spPr>
              <a:xfrm>
                <a:off x="86746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7" name="Google Shape;357;p49"/>
              <p:cNvSpPr/>
              <p:nvPr/>
            </p:nvSpPr>
            <p:spPr>
              <a:xfrm>
                <a:off x="78110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8" name="Google Shape;358;p49"/>
              <p:cNvSpPr/>
              <p:nvPr/>
            </p:nvSpPr>
            <p:spPr>
              <a:xfrm>
                <a:off x="86746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59" name="Google Shape;359;p49"/>
              <p:cNvSpPr/>
              <p:nvPr/>
            </p:nvSpPr>
            <p:spPr>
              <a:xfrm>
                <a:off x="78110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0" name="Google Shape;360;p49"/>
              <p:cNvSpPr/>
              <p:nvPr/>
            </p:nvSpPr>
            <p:spPr>
              <a:xfrm>
                <a:off x="86746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1" name="Google Shape;361;p49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2" name="Google Shape;362;p49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3" name="Google Shape;363;p49"/>
              <p:cNvSpPr/>
              <p:nvPr/>
            </p:nvSpPr>
            <p:spPr>
              <a:xfrm>
                <a:off x="9532214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4" name="Google Shape;364;p49"/>
              <p:cNvSpPr/>
              <p:nvPr/>
            </p:nvSpPr>
            <p:spPr>
              <a:xfrm>
                <a:off x="10395835" y="248635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5" name="Google Shape;365;p49"/>
              <p:cNvSpPr/>
              <p:nvPr/>
            </p:nvSpPr>
            <p:spPr>
              <a:xfrm>
                <a:off x="9532214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6" name="Google Shape;366;p49"/>
              <p:cNvSpPr/>
              <p:nvPr/>
            </p:nvSpPr>
            <p:spPr>
              <a:xfrm>
                <a:off x="10395835" y="334997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7" name="Google Shape;367;p49"/>
              <p:cNvSpPr/>
              <p:nvPr/>
            </p:nvSpPr>
            <p:spPr>
              <a:xfrm>
                <a:off x="9532214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68" name="Google Shape;368;p49"/>
              <p:cNvSpPr/>
              <p:nvPr/>
            </p:nvSpPr>
            <p:spPr>
              <a:xfrm>
                <a:off x="10395835" y="421359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369" name="Google Shape;369;p49"/>
            <p:cNvGrpSpPr/>
            <p:nvPr/>
          </p:nvGrpSpPr>
          <p:grpSpPr>
            <a:xfrm>
              <a:off x="902043" y="5202755"/>
              <a:ext cx="10357492" cy="863700"/>
              <a:chOff x="902043" y="5202755"/>
              <a:chExt cx="10357492" cy="863700"/>
            </a:xfrm>
          </p:grpSpPr>
          <p:sp>
            <p:nvSpPr>
              <p:cNvPr id="370" name="Google Shape;370;p49"/>
              <p:cNvSpPr/>
              <p:nvPr/>
            </p:nvSpPr>
            <p:spPr>
              <a:xfrm>
                <a:off x="902043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1" name="Google Shape;371;p49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2" name="Google Shape;372;p49"/>
              <p:cNvSpPr/>
              <p:nvPr/>
            </p:nvSpPr>
            <p:spPr>
              <a:xfrm>
                <a:off x="2629286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3" name="Google Shape;373;p49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4" name="Google Shape;374;p49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5" name="Google Shape;375;p49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6" name="Google Shape;376;p49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7" name="Google Shape;377;p49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8" name="Google Shape;378;p49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79" name="Google Shape;379;p49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80" name="Google Shape;380;p49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381" name="Google Shape;381;p49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382" name="Google Shape;382;p4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3" name="Google Shape;383;p4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384" name="Google Shape;384;p4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5" name="Google Shape;385;p49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386" name="Google Shape;386;p49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7" name="Google Shape;387;p49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8" name="Google Shape;388;p49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89" name="Google Shape;389;p49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390" name="Google Shape;390;p49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1" name="Google Shape;391;p49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2" name="Google Shape;392;p49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393" name="Google Shape;393;p49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394" name="Google Shape;394;p49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395" name="Google Shape;395;p49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6" name="Google Shape;396;p49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7" name="Google Shape;397;p49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398" name="Google Shape;398;p49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399" name="Google Shape;399;p4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i="1" sz="7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00" name="Google Shape;400;p49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</a:t>
            </a: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layouts to align </a:t>
            </a:r>
            <a:b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0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3" name="Google Shape;403;p5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04" name="Google Shape;404;p5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5" name="Google Shape;405;p50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06" name="Google Shape;406;p5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7" name="Google Shape;407;p50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>
            <a:off x="1145527" y="1340969"/>
            <a:ext cx="6852900" cy="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409" name="Google Shape;409;p50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Right)">
  <p:cSld name="Chart (Text Right)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1"/>
          <p:cNvSpPr txBox="1"/>
          <p:nvPr>
            <p:ph idx="1" type="body"/>
          </p:nvPr>
        </p:nvSpPr>
        <p:spPr>
          <a:xfrm>
            <a:off x="685979" y="607977"/>
            <a:ext cx="3601500" cy="3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12" name="Google Shape;412;p51"/>
          <p:cNvSpPr txBox="1"/>
          <p:nvPr>
            <p:ph type="title"/>
          </p:nvPr>
        </p:nvSpPr>
        <p:spPr>
          <a:xfrm>
            <a:off x="4811132" y="607977"/>
            <a:ext cx="3646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13" name="Google Shape;413;p5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14" name="Google Shape;414;p51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15" name="Google Shape;415;p5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6" name="Google Shape;416;p51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1695673" y="2663622"/>
            <a:ext cx="57072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51"/>
          <p:cNvSpPr txBox="1"/>
          <p:nvPr>
            <p:ph idx="2" type="body"/>
          </p:nvPr>
        </p:nvSpPr>
        <p:spPr>
          <a:xfrm>
            <a:off x="4829241" y="1631156"/>
            <a:ext cx="3628800" cy="28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18" name="Google Shape;418;p5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Right)</a:t>
            </a:r>
            <a:endParaRPr sz="1100"/>
          </a:p>
        </p:txBody>
      </p:sp>
      <p:sp>
        <p:nvSpPr>
          <p:cNvPr id="419" name="Google Shape;419;p51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2"/>
          <p:cNvSpPr txBox="1"/>
          <p:nvPr>
            <p:ph idx="1" type="body"/>
          </p:nvPr>
        </p:nvSpPr>
        <p:spPr>
          <a:xfrm>
            <a:off x="685979" y="607977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22" name="Google Shape;422;p5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23" name="Google Shape;423;p5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24" name="Google Shape;424;p5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5" name="Google Shape;425;p52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69262" y="3748784"/>
            <a:ext cx="8884200" cy="2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2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27" name="Google Shape;427;p5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i="0"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428" name="Google Shape;428;p52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90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Google Shape;437;p54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5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39" name="Google Shape;439;p54"/>
          <p:cNvCxnSpPr/>
          <p:nvPr/>
        </p:nvCxnSpPr>
        <p:spPr>
          <a:xfrm>
            <a:off x="4329199" y="1073425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0" name="Google Shape;440;p54"/>
          <p:cNvSpPr txBox="1"/>
          <p:nvPr>
            <p:ph type="ctrTitle"/>
          </p:nvPr>
        </p:nvSpPr>
        <p:spPr>
          <a:xfrm>
            <a:off x="4688004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41" name="Google Shape;441;p54"/>
          <p:cNvSpPr txBox="1"/>
          <p:nvPr>
            <p:ph idx="1" type="subTitle"/>
          </p:nvPr>
        </p:nvSpPr>
        <p:spPr>
          <a:xfrm>
            <a:off x="4688004" y="2616263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2" name="Google Shape;442;p5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sz="1100"/>
          </a:p>
        </p:txBody>
      </p:sp>
      <p:pic>
        <p:nvPicPr>
          <p:cNvPr id="443" name="Google Shape;443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7" y="2145679"/>
            <a:ext cx="2750044" cy="82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">
  <p:cSld name="Chart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5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6" name="Google Shape;446;p55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47" name="Google Shape;447;p5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8" name="Google Shape;448;p55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49" name="Google Shape;449;p5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0" name="Google Shape;450;p55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>
            <a:off x="1186117" y="1340969"/>
            <a:ext cx="6812308" cy="2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5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</a:t>
            </a:r>
            <a:endParaRPr sz="1100"/>
          </a:p>
        </p:txBody>
      </p:sp>
      <p:sp>
        <p:nvSpPr>
          <p:cNvPr id="452" name="Google Shape;452;p55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1100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455" name="Google Shape;455;p56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56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57" name="Google Shape;457;p56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458" name="Google Shape;458;p56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9" name="Google Shape;459;p5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sz="1100"/>
          </a:p>
        </p:txBody>
      </p:sp>
      <p:pic>
        <p:nvPicPr>
          <p:cNvPr id="460" name="Google Shape;460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1352" cy="2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7"/>
          <p:cNvSpPr txBox="1"/>
          <p:nvPr>
            <p:ph idx="10" type="dt"/>
          </p:nvPr>
        </p:nvSpPr>
        <p:spPr>
          <a:xfrm>
            <a:off x="685979" y="4719269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3" name="Google Shape;463;p57"/>
          <p:cNvSpPr txBox="1"/>
          <p:nvPr>
            <p:ph idx="11" type="ftr"/>
          </p:nvPr>
        </p:nvSpPr>
        <p:spPr>
          <a:xfrm>
            <a:off x="3124201" y="4719269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4" name="Google Shape;464;p57"/>
          <p:cNvSpPr txBox="1"/>
          <p:nvPr>
            <p:ph idx="12" type="sldNum"/>
          </p:nvPr>
        </p:nvSpPr>
        <p:spPr>
          <a:xfrm>
            <a:off x="6868969" y="4719269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200"/>
              <a:buFont typeface="Arial"/>
              <a:buNone/>
              <a:defRPr b="0" i="0" sz="9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5" name="Google Shape;465;p57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Dark)">
  <p:cSld name="Thank You (Dark)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58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469" name="Google Shape;469;p58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70" name="Google Shape;470;p58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471" name="Google Shape;471;p5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(Dark)</a:t>
            </a:r>
            <a:endParaRPr sz="1100"/>
          </a:p>
        </p:txBody>
      </p:sp>
      <p:pic>
        <p:nvPicPr>
          <p:cNvPr id="472" name="Google Shape;47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2" y="2145679"/>
            <a:ext cx="2750044" cy="829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9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75" name="Google Shape;475;p59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6" name="Google Shape;476;p5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7" name="Google Shape;477;p59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78" name="Google Shape;478;p5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9" name="Google Shape;479;p5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60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82" name="Google Shape;482;p60"/>
          <p:cNvSpPr txBox="1"/>
          <p:nvPr>
            <p:ph idx="1" type="body"/>
          </p:nvPr>
        </p:nvSpPr>
        <p:spPr>
          <a:xfrm>
            <a:off x="685978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3" name="Google Shape;483;p60"/>
          <p:cNvSpPr txBox="1"/>
          <p:nvPr>
            <p:ph idx="2" type="body"/>
          </p:nvPr>
        </p:nvSpPr>
        <p:spPr>
          <a:xfrm>
            <a:off x="4829242" y="1697743"/>
            <a:ext cx="36288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4" name="Google Shape;484;p6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5" name="Google Shape;485;p60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86" name="Google Shape;486;p6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7" name="Google Shape;487;p6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Two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61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91" name="Google Shape;491;p61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92" name="Google Shape;492;p61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493" name="Google Shape;493;p61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94" name="Google Shape;494;p6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sz="1100"/>
          </a:p>
        </p:txBody>
      </p:sp>
      <p:pic>
        <p:nvPicPr>
          <p:cNvPr id="495" name="Google Shape;495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>
  <p:cSld name="Comparison"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2"/>
          <p:cNvSpPr txBox="1"/>
          <p:nvPr>
            <p:ph idx="1" type="body"/>
          </p:nvPr>
        </p:nvSpPr>
        <p:spPr>
          <a:xfrm>
            <a:off x="685978" y="1343025"/>
            <a:ext cx="36288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8" name="Google Shape;498;p62"/>
          <p:cNvSpPr txBox="1"/>
          <p:nvPr>
            <p:ph idx="2" type="body"/>
          </p:nvPr>
        </p:nvSpPr>
        <p:spPr>
          <a:xfrm>
            <a:off x="685978" y="2097405"/>
            <a:ext cx="36288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99" name="Google Shape;499;p62"/>
          <p:cNvSpPr txBox="1"/>
          <p:nvPr>
            <p:ph idx="3" type="body"/>
          </p:nvPr>
        </p:nvSpPr>
        <p:spPr>
          <a:xfrm>
            <a:off x="4829239" y="1343025"/>
            <a:ext cx="36300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0" name="Google Shape;500;p62"/>
          <p:cNvSpPr txBox="1"/>
          <p:nvPr>
            <p:ph idx="4" type="body"/>
          </p:nvPr>
        </p:nvSpPr>
        <p:spPr>
          <a:xfrm>
            <a:off x="4829240" y="2097405"/>
            <a:ext cx="3630000" cy="23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1" name="Google Shape;501;p6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2" name="Google Shape;502;p62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03" name="Google Shape;503;p6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49B"/>
              </a:buClr>
              <a:buSzPts val="300"/>
              <a:buFont typeface="Arial"/>
              <a:buNone/>
              <a:defRPr b="0" i="0" sz="1100" u="none" cap="none" strike="noStrike">
                <a:solidFill>
                  <a:srgbClr val="91949B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4" name="Google Shape;504;p62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cxnSp>
        <p:nvCxnSpPr>
          <p:cNvPr id="505" name="Google Shape;505;p62"/>
          <p:cNvCxnSpPr/>
          <p:nvPr/>
        </p:nvCxnSpPr>
        <p:spPr>
          <a:xfrm>
            <a:off x="685978" y="1941809"/>
            <a:ext cx="36288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6" name="Google Shape;506;p62"/>
          <p:cNvCxnSpPr/>
          <p:nvPr/>
        </p:nvCxnSpPr>
        <p:spPr>
          <a:xfrm>
            <a:off x="4829239" y="1941809"/>
            <a:ext cx="3628800" cy="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7" name="Google Shape;507;p62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flipH="1" rot="-5400000">
            <a:off x="2590876" y="2902133"/>
            <a:ext cx="3927607" cy="238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6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0" name="Google Shape;510;p6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11" name="Google Shape;511;p6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2" name="Google Shape;512;p6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Google Shape;51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7" y="2145679"/>
            <a:ext cx="2779511" cy="829364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64"/>
          <p:cNvSpPr txBox="1"/>
          <p:nvPr>
            <p:ph type="ctrTitle"/>
          </p:nvPr>
        </p:nvSpPr>
        <p:spPr>
          <a:xfrm>
            <a:off x="4688004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16" name="Google Shape;516;p64"/>
          <p:cNvSpPr txBox="1"/>
          <p:nvPr>
            <p:ph idx="1" type="subTitle"/>
          </p:nvPr>
        </p:nvSpPr>
        <p:spPr>
          <a:xfrm>
            <a:off x="4688004" y="2616263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27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517" name="Google Shape;517;p64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83441" y="2651105"/>
            <a:ext cx="4273645" cy="238866"/>
          </a:xfrm>
          <a:prstGeom prst="rect">
            <a:avLst/>
          </a:prstGeom>
          <a:noFill/>
          <a:ln>
            <a:noFill/>
          </a:ln>
        </p:spPr>
      </p:pic>
      <p:sp>
        <p:nvSpPr>
          <p:cNvPr id="518" name="Google Shape;518;p6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  <p:sp>
        <p:nvSpPr>
          <p:cNvPr id="519" name="Google Shape;519;p64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6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522" name="Google Shape;522;p65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3" name="Google Shape;523;p65"/>
          <p:cNvCxnSpPr/>
          <p:nvPr/>
        </p:nvCxnSpPr>
        <p:spPr>
          <a:xfrm>
            <a:off x="4329199" y="1073425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24" name="Google Shape;524;p65"/>
          <p:cNvSpPr txBox="1"/>
          <p:nvPr>
            <p:ph type="ctrTitle"/>
          </p:nvPr>
        </p:nvSpPr>
        <p:spPr>
          <a:xfrm>
            <a:off x="4688004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25" name="Google Shape;525;p65"/>
          <p:cNvSpPr txBox="1"/>
          <p:nvPr>
            <p:ph idx="1" type="subTitle"/>
          </p:nvPr>
        </p:nvSpPr>
        <p:spPr>
          <a:xfrm>
            <a:off x="4688004" y="2616263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26" name="Google Shape;526;p6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sz="1100"/>
          </a:p>
        </p:txBody>
      </p:sp>
      <p:pic>
        <p:nvPicPr>
          <p:cNvPr id="527" name="Google Shape;527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7" y="2150277"/>
            <a:ext cx="2748851" cy="82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6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30" name="Google Shape;530;p66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1" name="Google Shape;531;p6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2" name="Google Shape;532;p66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3" name="Google Shape;533;p6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4" name="Google Shape;534;p6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sz="1100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7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37" name="Google Shape;537;p67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8" name="Google Shape;538;p6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9" name="Google Shape;539;p67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0" name="Google Shape;540;p6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1" name="Google Shape;541;p6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sz="110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8"/>
          <p:cNvSpPr txBox="1"/>
          <p:nvPr>
            <p:ph type="title"/>
          </p:nvPr>
        </p:nvSpPr>
        <p:spPr>
          <a:xfrm>
            <a:off x="722313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44" name="Google Shape;544;p68"/>
          <p:cNvSpPr txBox="1"/>
          <p:nvPr>
            <p:ph idx="1" type="body"/>
          </p:nvPr>
        </p:nvSpPr>
        <p:spPr>
          <a:xfrm>
            <a:off x="722313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30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545" name="Google Shape;545;p68"/>
          <p:cNvCxnSpPr/>
          <p:nvPr/>
        </p:nvCxnSpPr>
        <p:spPr>
          <a:xfrm>
            <a:off x="722313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46" name="Google Shape;546;p6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8" name="Google Shape;548;p69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0" y="0"/>
            <a:ext cx="9144000" cy="5141443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6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0" name="Google Shape;550;p69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1" name="Google Shape;551;p69"/>
          <p:cNvSpPr txBox="1"/>
          <p:nvPr>
            <p:ph type="title"/>
          </p:nvPr>
        </p:nvSpPr>
        <p:spPr>
          <a:xfrm>
            <a:off x="722313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52" name="Google Shape;552;p69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3" name="Google Shape;553;p6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sz="1100"/>
          </a:p>
        </p:txBody>
      </p:sp>
      <p:pic>
        <p:nvPicPr>
          <p:cNvPr id="554" name="Google Shape;5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6" name="Google Shape;556;p70"/>
          <p:cNvPicPr preferRelativeResize="0"/>
          <p:nvPr/>
        </p:nvPicPr>
        <p:blipFill rotWithShape="1">
          <a:blip r:embed="rId2">
            <a:alphaModFix/>
          </a:blip>
          <a:srcRect b="7728" l="-35030" r="35030" t="7719"/>
          <a:stretch/>
        </p:blipFill>
        <p:spPr>
          <a:xfrm>
            <a:off x="0" y="0"/>
            <a:ext cx="9144000" cy="5135270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70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58" name="Google Shape;558;p70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59" name="Google Shape;559;p70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60" name="Google Shape;560;p70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61" name="Google Shape;561;p7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sz="1100"/>
          </a:p>
        </p:txBody>
      </p:sp>
      <p:pic>
        <p:nvPicPr>
          <p:cNvPr id="562" name="Google Shape;562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71"/>
          <p:cNvPicPr preferRelativeResize="0"/>
          <p:nvPr/>
        </p:nvPicPr>
        <p:blipFill rotWithShape="1">
          <a:blip r:embed="rId2">
            <a:alphaModFix/>
          </a:blip>
          <a:srcRect b="7855" l="-14970" r="14970" t="7855"/>
          <a:stretch/>
        </p:blipFill>
        <p:spPr>
          <a:xfrm>
            <a:off x="0" y="0"/>
            <a:ext cx="9144000" cy="5079163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66" name="Google Shape;566;p71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67" name="Google Shape;567;p71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568" name="Google Shape;568;p71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9" name="Google Shape;569;p7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sz="1100"/>
          </a:p>
        </p:txBody>
      </p:sp>
      <p:pic>
        <p:nvPicPr>
          <p:cNvPr id="570" name="Google Shape;570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72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72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74" name="Google Shape;574;p72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75" name="Google Shape;575;p72"/>
          <p:cNvSpPr txBox="1"/>
          <p:nvPr>
            <p:ph type="title"/>
          </p:nvPr>
        </p:nvSpPr>
        <p:spPr>
          <a:xfrm>
            <a:off x="722313" y="102103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76" name="Google Shape;576;p72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77" name="Google Shape;577;p7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sz="1100"/>
          </a:p>
        </p:txBody>
      </p:sp>
      <p:pic>
        <p:nvPicPr>
          <p:cNvPr id="578" name="Google Shape;57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571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508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54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444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444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9050" lvl="5" marL="1905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9050" lvl="6" marL="2247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9050" lvl="7" marL="2590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9050" lvl="8" marL="2933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1" name="Google Shape;581;p73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582" name="Google Shape;582;p73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3" name="Google Shape;583;p73"/>
          <p:cNvSpPr txBox="1"/>
          <p:nvPr>
            <p:ph type="title"/>
          </p:nvPr>
        </p:nvSpPr>
        <p:spPr>
          <a:xfrm>
            <a:off x="722313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84" name="Google Shape;584;p73"/>
          <p:cNvSpPr txBox="1"/>
          <p:nvPr>
            <p:ph idx="1" type="body"/>
          </p:nvPr>
        </p:nvSpPr>
        <p:spPr>
          <a:xfrm>
            <a:off x="722313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85" name="Google Shape;585;p73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  <p:sp>
        <p:nvSpPr>
          <p:cNvPr id="586" name="Google Shape;586;p7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sz="1100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 (Dark/Blue)">
  <p:cSld name="Comparison (Dark/Blue)"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7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589" name="Google Shape;589;p74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590" name="Google Shape;590;p74"/>
          <p:cNvPicPr preferRelativeResize="0"/>
          <p:nvPr/>
        </p:nvPicPr>
        <p:blipFill rotWithShape="1">
          <a:blip r:embed="rId2">
            <a:alphaModFix/>
          </a:blip>
          <a:srcRect b="47481" l="30822" r="-18311" t="-29133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74"/>
          <p:cNvSpPr txBox="1"/>
          <p:nvPr>
            <p:ph idx="1" type="body"/>
          </p:nvPr>
        </p:nvSpPr>
        <p:spPr>
          <a:xfrm>
            <a:off x="702028" y="3548015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2" name="Google Shape;592;p74"/>
          <p:cNvSpPr txBox="1"/>
          <p:nvPr>
            <p:ph idx="2" type="body"/>
          </p:nvPr>
        </p:nvSpPr>
        <p:spPr>
          <a:xfrm>
            <a:off x="5275218" y="6677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3" name="Google Shape;593;p74"/>
          <p:cNvSpPr txBox="1"/>
          <p:nvPr>
            <p:ph idx="3" type="body"/>
          </p:nvPr>
        </p:nvSpPr>
        <p:spPr>
          <a:xfrm>
            <a:off x="702027" y="667752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4" name="Google Shape;594;p74"/>
          <p:cNvSpPr txBox="1"/>
          <p:nvPr>
            <p:ph idx="4" type="body"/>
          </p:nvPr>
        </p:nvSpPr>
        <p:spPr>
          <a:xfrm>
            <a:off x="5274596" y="2045405"/>
            <a:ext cx="31845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5" name="Google Shape;595;p7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Comparison (Dark/Blue)</a:t>
            </a:r>
            <a:endParaRPr sz="1100"/>
          </a:p>
        </p:txBody>
      </p:sp>
      <p:pic>
        <p:nvPicPr>
          <p:cNvPr id="596" name="Google Shape;59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1352" cy="2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Custom Image)">
  <p:cSld name="Title Only (Custom Image)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7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571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508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54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444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444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9050" lvl="5" marL="1905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9050" lvl="6" marL="2247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9050" lvl="7" marL="2590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9050" lvl="8" marL="2933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99" name="Google Shape;599;p75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600" name="Google Shape;600;p7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1" name="Google Shape;601;p75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2" name="Google Shape;602;p7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3" name="Google Shape;603;p7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(Custom Image)</a:t>
            </a:r>
            <a:endParaRPr sz="1100"/>
          </a:p>
        </p:txBody>
      </p:sp>
      <p:sp>
        <p:nvSpPr>
          <p:cNvPr id="604" name="Google Shape;604;p75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Dark)">
  <p:cSld name="Title Only (Dark)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Google Shape;606;p76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7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08" name="Google Shape;608;p7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09" name="Google Shape;609;p76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10" name="Google Shape;610;p7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1" name="Google Shape;611;p76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612" name="Google Shape;612;p7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(Dark)</a:t>
            </a:r>
            <a:endParaRPr sz="1100"/>
          </a:p>
        </p:txBody>
      </p:sp>
      <p:pic>
        <p:nvPicPr>
          <p:cNvPr id="613" name="Google Shape;61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(Blue)">
  <p:cSld name="Title Only (Blue)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616" name="Google Shape;616;p77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18" name="Google Shape;618;p77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19" name="Google Shape;619;p7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0" name="Google Shape;620;p7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Only (Blue)</a:t>
            </a:r>
            <a:endParaRPr sz="1100"/>
          </a:p>
        </p:txBody>
      </p:sp>
      <p:sp>
        <p:nvSpPr>
          <p:cNvPr id="621" name="Google Shape;621;p77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pic>
        <p:nvPicPr>
          <p:cNvPr id="622" name="Google Shape;622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1352" cy="2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Custom Image)">
  <p:cSld name="Blank (Custom Image)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78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571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508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5400" lvl="2" marL="863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44450" lvl="3" marL="12065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44450" lvl="4" marL="1549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9050" lvl="5" marL="1905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9050" lvl="6" marL="2247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9050" lvl="7" marL="2590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9050" lvl="8" marL="2933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5" name="Google Shape;625;p7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6" name="Google Shape;626;p78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27" name="Google Shape;627;p7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8" name="Google Shape;628;p7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(Custom Image)</a:t>
            </a:r>
            <a:endParaRPr sz="1100"/>
          </a:p>
        </p:txBody>
      </p:sp>
      <p:sp>
        <p:nvSpPr>
          <p:cNvPr id="629" name="Google Shape;629;p78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sz="110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Dark)">
  <p:cSld name="Blank (Dark)"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79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Google Shape;632;p7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33" name="Google Shape;633;p7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34" name="Google Shape;634;p79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35" name="Google Shape;635;p7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6" name="Google Shape;636;p7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(Dark)</a:t>
            </a:r>
            <a:endParaRPr sz="1100"/>
          </a:p>
        </p:txBody>
      </p:sp>
      <p:pic>
        <p:nvPicPr>
          <p:cNvPr id="637" name="Google Shape;637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(Blue)">
  <p:cSld name="Blank (Blue)"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8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640" name="Google Shape;640;p80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80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42" name="Google Shape;642;p80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43" name="Google Shape;643;p80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8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 (Blue)</a:t>
            </a:r>
            <a:endParaRPr sz="1100"/>
          </a:p>
        </p:txBody>
      </p:sp>
      <p:pic>
        <p:nvPicPr>
          <p:cNvPr id="645" name="Google Shape;645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1352" cy="2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Blue)">
  <p:cSld name="Quote (Blue)"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648" name="Google Shape;648;p81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6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81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0" name="Google Shape;650;p81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1" name="Google Shape;651;p81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52" name="Google Shape;652;p81"/>
          <p:cNvSpPr txBox="1"/>
          <p:nvPr>
            <p:ph idx="1" type="body"/>
          </p:nvPr>
        </p:nvSpPr>
        <p:spPr>
          <a:xfrm>
            <a:off x="718644" y="1710075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3" name="Google Shape;653;p81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54" name="Google Shape;654;p8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(Blue)</a:t>
            </a:r>
            <a:endParaRPr sz="1100"/>
          </a:p>
        </p:txBody>
      </p:sp>
      <p:pic>
        <p:nvPicPr>
          <p:cNvPr id="655" name="Google Shape;655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5204"/>
            <a:ext cx="831352" cy="248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 (Dark)">
  <p:cSld name="Quote (Dark)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2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2">
              <a:alpha val="8392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659" name="Google Shape;659;p8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0" name="Google Shape;660;p82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1" name="Google Shape;661;p8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  <a:defRPr b="0" i="0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2" name="Google Shape;662;p82"/>
          <p:cNvSpPr txBox="1"/>
          <p:nvPr>
            <p:ph idx="1" type="body"/>
          </p:nvPr>
        </p:nvSpPr>
        <p:spPr>
          <a:xfrm>
            <a:off x="718644" y="1710075"/>
            <a:ext cx="7739400" cy="171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3" name="Google Shape;663;p82"/>
          <p:cNvSpPr txBox="1"/>
          <p:nvPr>
            <p:ph idx="2" type="body"/>
          </p:nvPr>
        </p:nvSpPr>
        <p:spPr>
          <a:xfrm>
            <a:off x="691517" y="3697358"/>
            <a:ext cx="7793700" cy="48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23850" lvl="1" marL="9144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23850" lvl="2" marL="13716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323850" lvl="3" marL="18288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–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323850" lvl="4" marL="22860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»"/>
              <a:defRPr b="1" i="0" sz="15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4" name="Google Shape;664;p8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Quote (Dark)</a:t>
            </a:r>
            <a:endParaRPr sz="1100"/>
          </a:p>
        </p:txBody>
      </p:sp>
      <p:pic>
        <p:nvPicPr>
          <p:cNvPr id="665" name="Google Shape;665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699" y="4733813"/>
            <a:ext cx="831713" cy="25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3"/>
          <p:cNvSpPr txBox="1"/>
          <p:nvPr>
            <p:ph type="title"/>
          </p:nvPr>
        </p:nvSpPr>
        <p:spPr>
          <a:xfrm>
            <a:off x="685979" y="3600450"/>
            <a:ext cx="76989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  <a:defRPr b="1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668" name="Google Shape;668;p83"/>
          <p:cNvSpPr txBox="1"/>
          <p:nvPr>
            <p:ph idx="1" type="body"/>
          </p:nvPr>
        </p:nvSpPr>
        <p:spPr>
          <a:xfrm>
            <a:off x="685979" y="4024682"/>
            <a:ext cx="7698900" cy="4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69" name="Google Shape;669;p8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70" name="Google Shape;670;p8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671" name="Google Shape;671;p8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2" name="Google Shape;672;p8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Picture with Caption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sz="1100"/>
          </a:p>
        </p:txBody>
      </p:sp>
      <p:sp>
        <p:nvSpPr>
          <p:cNvPr id="673" name="Google Shape;673;p83"/>
          <p:cNvSpPr/>
          <p:nvPr>
            <p:ph idx="2" type="pic"/>
          </p:nvPr>
        </p:nvSpPr>
        <p:spPr>
          <a:xfrm>
            <a:off x="0" y="0"/>
            <a:ext cx="9144000" cy="343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Thank You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" name="Google Shape;675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357262" y="2145679"/>
            <a:ext cx="2779511" cy="8293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84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697113" y="2441158"/>
            <a:ext cx="3749583" cy="238866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84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678" name="Google Shape;678;p8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</a:t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 (Blue)">
  <p:cSld name="Thank You (Blue)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8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681" name="Google Shape;681;p85"/>
          <p:cNvPicPr preferRelativeResize="0"/>
          <p:nvPr/>
        </p:nvPicPr>
        <p:blipFill rotWithShape="1">
          <a:blip r:embed="rId2">
            <a:alphaModFix/>
          </a:blip>
          <a:srcRect b="34677" l="31321" r="-18810" t="-16330"/>
          <a:stretch/>
        </p:blipFill>
        <p:spPr>
          <a:xfrm flipH="1">
            <a:off x="5538" y="0"/>
            <a:ext cx="9138462" cy="510629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85"/>
          <p:cNvCxnSpPr/>
          <p:nvPr/>
        </p:nvCxnSpPr>
        <p:spPr>
          <a:xfrm>
            <a:off x="4572000" y="1028700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83" name="Google Shape;683;p85"/>
          <p:cNvSpPr txBox="1"/>
          <p:nvPr/>
        </p:nvSpPr>
        <p:spPr>
          <a:xfrm>
            <a:off x="5027083" y="2340918"/>
            <a:ext cx="187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Trebuchet MS"/>
              <a:buNone/>
            </a:pPr>
            <a:r>
              <a:rPr b="1" i="0" lang="en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Thank you</a:t>
            </a:r>
            <a:endParaRPr sz="1100"/>
          </a:p>
        </p:txBody>
      </p:sp>
      <p:sp>
        <p:nvSpPr>
          <p:cNvPr id="684" name="Google Shape;684;p8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 (Blue)</a:t>
            </a:r>
            <a:endParaRPr sz="1100"/>
          </a:p>
        </p:txBody>
      </p:sp>
      <p:pic>
        <p:nvPicPr>
          <p:cNvPr id="685" name="Google Shape;685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2622" y="2150277"/>
            <a:ext cx="2748851" cy="820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">
  <p:cSld name="Grid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86"/>
          <p:cNvGrpSpPr/>
          <p:nvPr/>
        </p:nvGrpSpPr>
        <p:grpSpPr>
          <a:xfrm>
            <a:off x="676712" y="1180867"/>
            <a:ext cx="7770191" cy="3235625"/>
            <a:chOff x="902042" y="1752289"/>
            <a:chExt cx="10357493" cy="4314166"/>
          </a:xfrm>
        </p:grpSpPr>
        <p:grpSp>
          <p:nvGrpSpPr>
            <p:cNvPr id="688" name="Google Shape;688;p86"/>
            <p:cNvGrpSpPr/>
            <p:nvPr/>
          </p:nvGrpSpPr>
          <p:grpSpPr>
            <a:xfrm>
              <a:off x="902042" y="1752289"/>
              <a:ext cx="10357493" cy="3449141"/>
              <a:chOff x="902042" y="1628153"/>
              <a:chExt cx="10357493" cy="3449141"/>
            </a:xfrm>
          </p:grpSpPr>
          <p:sp>
            <p:nvSpPr>
              <p:cNvPr id="689" name="Google Shape;689;p86"/>
              <p:cNvSpPr/>
              <p:nvPr/>
            </p:nvSpPr>
            <p:spPr>
              <a:xfrm>
                <a:off x="90204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0" name="Google Shape;690;p86"/>
              <p:cNvSpPr/>
              <p:nvPr/>
            </p:nvSpPr>
            <p:spPr>
              <a:xfrm>
                <a:off x="176566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1" name="Google Shape;691;p86"/>
              <p:cNvSpPr/>
              <p:nvPr/>
            </p:nvSpPr>
            <p:spPr>
              <a:xfrm>
                <a:off x="902042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2" name="Google Shape;692;p86"/>
              <p:cNvSpPr/>
              <p:nvPr/>
            </p:nvSpPr>
            <p:spPr>
              <a:xfrm>
                <a:off x="176566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3" name="Google Shape;693;p86"/>
              <p:cNvSpPr/>
              <p:nvPr/>
            </p:nvSpPr>
            <p:spPr>
              <a:xfrm>
                <a:off x="902042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4" name="Google Shape;694;p86"/>
              <p:cNvSpPr/>
              <p:nvPr/>
            </p:nvSpPr>
            <p:spPr>
              <a:xfrm>
                <a:off x="176566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5" name="Google Shape;695;p86"/>
              <p:cNvSpPr/>
              <p:nvPr/>
            </p:nvSpPr>
            <p:spPr>
              <a:xfrm>
                <a:off x="902042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6" name="Google Shape;696;p86"/>
              <p:cNvSpPr/>
              <p:nvPr/>
            </p:nvSpPr>
            <p:spPr>
              <a:xfrm>
                <a:off x="176566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7" name="Google Shape;697;p86"/>
              <p:cNvSpPr/>
              <p:nvPr/>
            </p:nvSpPr>
            <p:spPr>
              <a:xfrm>
                <a:off x="262928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8" name="Google Shape;698;p86"/>
              <p:cNvSpPr/>
              <p:nvPr/>
            </p:nvSpPr>
            <p:spPr>
              <a:xfrm>
                <a:off x="3492907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699" name="Google Shape;699;p86"/>
              <p:cNvSpPr/>
              <p:nvPr/>
            </p:nvSpPr>
            <p:spPr>
              <a:xfrm>
                <a:off x="262928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0" name="Google Shape;700;p86"/>
              <p:cNvSpPr/>
              <p:nvPr/>
            </p:nvSpPr>
            <p:spPr>
              <a:xfrm>
                <a:off x="3492907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1" name="Google Shape;701;p86"/>
              <p:cNvSpPr/>
              <p:nvPr/>
            </p:nvSpPr>
            <p:spPr>
              <a:xfrm>
                <a:off x="262928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2" name="Google Shape;702;p86"/>
              <p:cNvSpPr/>
              <p:nvPr/>
            </p:nvSpPr>
            <p:spPr>
              <a:xfrm>
                <a:off x="3492907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3" name="Google Shape;703;p86"/>
              <p:cNvSpPr/>
              <p:nvPr/>
            </p:nvSpPr>
            <p:spPr>
              <a:xfrm>
                <a:off x="262928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4" name="Google Shape;704;p86"/>
              <p:cNvSpPr/>
              <p:nvPr/>
            </p:nvSpPr>
            <p:spPr>
              <a:xfrm>
                <a:off x="3492907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5" name="Google Shape;705;p86"/>
              <p:cNvSpPr/>
              <p:nvPr/>
            </p:nvSpPr>
            <p:spPr>
              <a:xfrm>
                <a:off x="4356528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6" name="Google Shape;706;p86"/>
              <p:cNvSpPr/>
              <p:nvPr/>
            </p:nvSpPr>
            <p:spPr>
              <a:xfrm>
                <a:off x="5220150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7" name="Google Shape;707;p86"/>
              <p:cNvSpPr/>
              <p:nvPr/>
            </p:nvSpPr>
            <p:spPr>
              <a:xfrm>
                <a:off x="4356528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8" name="Google Shape;708;p86"/>
              <p:cNvSpPr/>
              <p:nvPr/>
            </p:nvSpPr>
            <p:spPr>
              <a:xfrm>
                <a:off x="5220150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09" name="Google Shape;709;p86"/>
              <p:cNvSpPr/>
              <p:nvPr/>
            </p:nvSpPr>
            <p:spPr>
              <a:xfrm>
                <a:off x="4356528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0" name="Google Shape;710;p86"/>
              <p:cNvSpPr/>
              <p:nvPr/>
            </p:nvSpPr>
            <p:spPr>
              <a:xfrm>
                <a:off x="5220150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1" name="Google Shape;711;p86"/>
              <p:cNvSpPr/>
              <p:nvPr/>
            </p:nvSpPr>
            <p:spPr>
              <a:xfrm>
                <a:off x="4356528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2" name="Google Shape;712;p86"/>
              <p:cNvSpPr/>
              <p:nvPr/>
            </p:nvSpPr>
            <p:spPr>
              <a:xfrm>
                <a:off x="5220150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3" name="Google Shape;713;p86"/>
              <p:cNvSpPr/>
              <p:nvPr/>
            </p:nvSpPr>
            <p:spPr>
              <a:xfrm>
                <a:off x="6083771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4" name="Google Shape;714;p86"/>
              <p:cNvSpPr/>
              <p:nvPr/>
            </p:nvSpPr>
            <p:spPr>
              <a:xfrm>
                <a:off x="6947392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5" name="Google Shape;715;p86"/>
              <p:cNvSpPr/>
              <p:nvPr/>
            </p:nvSpPr>
            <p:spPr>
              <a:xfrm>
                <a:off x="6083771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6" name="Google Shape;716;p86"/>
              <p:cNvSpPr/>
              <p:nvPr/>
            </p:nvSpPr>
            <p:spPr>
              <a:xfrm>
                <a:off x="6947392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7" name="Google Shape;717;p86"/>
              <p:cNvSpPr/>
              <p:nvPr/>
            </p:nvSpPr>
            <p:spPr>
              <a:xfrm>
                <a:off x="6083771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8" name="Google Shape;718;p86"/>
              <p:cNvSpPr/>
              <p:nvPr/>
            </p:nvSpPr>
            <p:spPr>
              <a:xfrm>
                <a:off x="6947392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19" name="Google Shape;719;p86"/>
              <p:cNvSpPr/>
              <p:nvPr/>
            </p:nvSpPr>
            <p:spPr>
              <a:xfrm>
                <a:off x="6083771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0" name="Google Shape;720;p86"/>
              <p:cNvSpPr/>
              <p:nvPr/>
            </p:nvSpPr>
            <p:spPr>
              <a:xfrm>
                <a:off x="6947392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1" name="Google Shape;721;p86"/>
              <p:cNvSpPr/>
              <p:nvPr/>
            </p:nvSpPr>
            <p:spPr>
              <a:xfrm>
                <a:off x="78110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2" name="Google Shape;722;p86"/>
              <p:cNvSpPr/>
              <p:nvPr/>
            </p:nvSpPr>
            <p:spPr>
              <a:xfrm>
                <a:off x="86746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3" name="Google Shape;723;p86"/>
              <p:cNvSpPr/>
              <p:nvPr/>
            </p:nvSpPr>
            <p:spPr>
              <a:xfrm>
                <a:off x="781101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4" name="Google Shape;724;p86"/>
              <p:cNvSpPr/>
              <p:nvPr/>
            </p:nvSpPr>
            <p:spPr>
              <a:xfrm>
                <a:off x="867463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5" name="Google Shape;725;p86"/>
              <p:cNvSpPr/>
              <p:nvPr/>
            </p:nvSpPr>
            <p:spPr>
              <a:xfrm>
                <a:off x="781101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6" name="Google Shape;726;p86"/>
              <p:cNvSpPr/>
              <p:nvPr/>
            </p:nvSpPr>
            <p:spPr>
              <a:xfrm>
                <a:off x="867463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7" name="Google Shape;727;p86"/>
              <p:cNvSpPr/>
              <p:nvPr/>
            </p:nvSpPr>
            <p:spPr>
              <a:xfrm>
                <a:off x="781101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8" name="Google Shape;728;p86"/>
              <p:cNvSpPr/>
              <p:nvPr/>
            </p:nvSpPr>
            <p:spPr>
              <a:xfrm>
                <a:off x="867463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29" name="Google Shape;729;p86"/>
              <p:cNvSpPr/>
              <p:nvPr/>
            </p:nvSpPr>
            <p:spPr>
              <a:xfrm>
                <a:off x="9532214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0" name="Google Shape;730;p86"/>
              <p:cNvSpPr/>
              <p:nvPr/>
            </p:nvSpPr>
            <p:spPr>
              <a:xfrm>
                <a:off x="10395835" y="16281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1" name="Google Shape;731;p86"/>
              <p:cNvSpPr/>
              <p:nvPr/>
            </p:nvSpPr>
            <p:spPr>
              <a:xfrm>
                <a:off x="9532214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2" name="Google Shape;732;p86"/>
              <p:cNvSpPr/>
              <p:nvPr/>
            </p:nvSpPr>
            <p:spPr>
              <a:xfrm>
                <a:off x="10395835" y="248635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3" name="Google Shape;733;p86"/>
              <p:cNvSpPr/>
              <p:nvPr/>
            </p:nvSpPr>
            <p:spPr>
              <a:xfrm>
                <a:off x="9532214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4" name="Google Shape;734;p86"/>
              <p:cNvSpPr/>
              <p:nvPr/>
            </p:nvSpPr>
            <p:spPr>
              <a:xfrm>
                <a:off x="10395835" y="3349973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5" name="Google Shape;735;p86"/>
              <p:cNvSpPr/>
              <p:nvPr/>
            </p:nvSpPr>
            <p:spPr>
              <a:xfrm>
                <a:off x="9532214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6" name="Google Shape;736;p86"/>
              <p:cNvSpPr/>
              <p:nvPr/>
            </p:nvSpPr>
            <p:spPr>
              <a:xfrm>
                <a:off x="10395835" y="4213594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  <p:grpSp>
          <p:nvGrpSpPr>
            <p:cNvPr id="737" name="Google Shape;737;p86"/>
            <p:cNvGrpSpPr/>
            <p:nvPr/>
          </p:nvGrpSpPr>
          <p:grpSpPr>
            <a:xfrm>
              <a:off x="902042" y="5202755"/>
              <a:ext cx="10357493" cy="863700"/>
              <a:chOff x="902042" y="5202755"/>
              <a:chExt cx="10357493" cy="863700"/>
            </a:xfrm>
          </p:grpSpPr>
          <p:sp>
            <p:nvSpPr>
              <p:cNvPr id="738" name="Google Shape;738;p86"/>
              <p:cNvSpPr/>
              <p:nvPr/>
            </p:nvSpPr>
            <p:spPr>
              <a:xfrm>
                <a:off x="90204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39" name="Google Shape;739;p86"/>
              <p:cNvSpPr/>
              <p:nvPr/>
            </p:nvSpPr>
            <p:spPr>
              <a:xfrm>
                <a:off x="176566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0" name="Google Shape;740;p86"/>
              <p:cNvSpPr/>
              <p:nvPr/>
            </p:nvSpPr>
            <p:spPr>
              <a:xfrm>
                <a:off x="262928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1" name="Google Shape;741;p86"/>
              <p:cNvSpPr/>
              <p:nvPr/>
            </p:nvSpPr>
            <p:spPr>
              <a:xfrm>
                <a:off x="3492907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2" name="Google Shape;742;p86"/>
              <p:cNvSpPr/>
              <p:nvPr/>
            </p:nvSpPr>
            <p:spPr>
              <a:xfrm>
                <a:off x="4356528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3" name="Google Shape;743;p86"/>
              <p:cNvSpPr/>
              <p:nvPr/>
            </p:nvSpPr>
            <p:spPr>
              <a:xfrm>
                <a:off x="5220150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4" name="Google Shape;744;p86"/>
              <p:cNvSpPr/>
              <p:nvPr/>
            </p:nvSpPr>
            <p:spPr>
              <a:xfrm>
                <a:off x="6083771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5" name="Google Shape;745;p86"/>
              <p:cNvSpPr/>
              <p:nvPr/>
            </p:nvSpPr>
            <p:spPr>
              <a:xfrm>
                <a:off x="6947392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6" name="Google Shape;746;p86"/>
              <p:cNvSpPr/>
              <p:nvPr/>
            </p:nvSpPr>
            <p:spPr>
              <a:xfrm>
                <a:off x="78110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7" name="Google Shape;747;p86"/>
              <p:cNvSpPr/>
              <p:nvPr/>
            </p:nvSpPr>
            <p:spPr>
              <a:xfrm>
                <a:off x="86746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8" name="Google Shape;748;p86"/>
              <p:cNvSpPr/>
              <p:nvPr/>
            </p:nvSpPr>
            <p:spPr>
              <a:xfrm>
                <a:off x="9532214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749" name="Google Shape;749;p86"/>
              <p:cNvSpPr/>
              <p:nvPr/>
            </p:nvSpPr>
            <p:spPr>
              <a:xfrm>
                <a:off x="10395835" y="5202755"/>
                <a:ext cx="863700" cy="863700"/>
              </a:xfrm>
              <a:prstGeom prst="rect">
                <a:avLst/>
              </a:prstGeom>
              <a:noFill/>
              <a:ln cap="flat" cmpd="sng" w="12700">
                <a:solidFill>
                  <a:schemeClr val="lt1"/>
                </a:solidFill>
                <a:prstDash val="dot"/>
                <a:round/>
                <a:headEnd len="sm" w="sm" type="none"/>
                <a:tailEnd len="sm" w="sm" type="none"/>
              </a:ln>
            </p:spPr>
            <p:txBody>
              <a:bodyPr anchorCtr="0" anchor="ctr" bIns="0" lIns="0" spcFirstLastPara="1" rIns="0" wrap="square" tIns="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sp>
        <p:nvSpPr>
          <p:cNvPr id="750" name="Google Shape;750;p86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51" name="Google Shape;751;p86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52" name="Google Shape;752;p86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53" name="Google Shape;753;p86"/>
          <p:cNvGrpSpPr/>
          <p:nvPr/>
        </p:nvGrpSpPr>
        <p:grpSpPr>
          <a:xfrm>
            <a:off x="0" y="0"/>
            <a:ext cx="9143963" cy="5143500"/>
            <a:chOff x="0" y="0"/>
            <a:chExt cx="12188700" cy="6858000"/>
          </a:xfrm>
        </p:grpSpPr>
        <p:cxnSp>
          <p:nvCxnSpPr>
            <p:cNvPr id="754" name="Google Shape;754;p86"/>
            <p:cNvCxnSpPr/>
            <p:nvPr/>
          </p:nvCxnSpPr>
          <p:spPr>
            <a:xfrm>
              <a:off x="0" y="445168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5" name="Google Shape;755;p86"/>
            <p:cNvCxnSpPr/>
            <p:nvPr/>
          </p:nvCxnSpPr>
          <p:spPr>
            <a:xfrm>
              <a:off x="0" y="64008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6" name="Google Shape;756;p86"/>
            <p:cNvCxnSpPr/>
            <p:nvPr/>
          </p:nvCxnSpPr>
          <p:spPr>
            <a:xfrm>
              <a:off x="4572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7" name="Google Shape;757;p86"/>
            <p:cNvCxnSpPr/>
            <p:nvPr/>
          </p:nvCxnSpPr>
          <p:spPr>
            <a:xfrm>
              <a:off x="117316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dash"/>
              <a:round/>
              <a:headEnd len="sm" w="sm" type="none"/>
              <a:tailEnd len="sm" w="sm" type="none"/>
            </a:ln>
          </p:spPr>
        </p:cxnSp>
        <p:cxnSp>
          <p:nvCxnSpPr>
            <p:cNvPr id="758" name="Google Shape;758;p86"/>
            <p:cNvCxnSpPr/>
            <p:nvPr/>
          </p:nvCxnSpPr>
          <p:spPr>
            <a:xfrm>
              <a:off x="11274425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59" name="Google Shape;759;p86"/>
            <p:cNvCxnSpPr/>
            <p:nvPr/>
          </p:nvCxnSpPr>
          <p:spPr>
            <a:xfrm>
              <a:off x="0" y="89235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0" name="Google Shape;760;p86"/>
            <p:cNvCxnSpPr/>
            <p:nvPr/>
          </p:nvCxnSpPr>
          <p:spPr>
            <a:xfrm>
              <a:off x="914400" y="0"/>
              <a:ext cx="0" cy="685800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761" name="Google Shape;761;p86"/>
            <p:cNvCxnSpPr/>
            <p:nvPr/>
          </p:nvCxnSpPr>
          <p:spPr>
            <a:xfrm>
              <a:off x="0" y="5943600"/>
              <a:ext cx="12188700" cy="0"/>
            </a:xfrm>
            <a:prstGeom prst="straightConnector1">
              <a:avLst/>
            </a:prstGeom>
            <a:noFill/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762" name="Google Shape;762;p86"/>
            <p:cNvGrpSpPr/>
            <p:nvPr/>
          </p:nvGrpSpPr>
          <p:grpSpPr>
            <a:xfrm>
              <a:off x="0" y="0"/>
              <a:ext cx="12188700" cy="6858000"/>
              <a:chOff x="0" y="0"/>
              <a:chExt cx="12188700" cy="6858000"/>
            </a:xfrm>
          </p:grpSpPr>
          <p:cxnSp>
            <p:nvCxnSpPr>
              <p:cNvPr id="763" name="Google Shape;763;p86"/>
              <p:cNvCxnSpPr/>
              <p:nvPr/>
            </p:nvCxnSpPr>
            <p:spPr>
              <a:xfrm>
                <a:off x="0" y="4572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4" name="Google Shape;764;p86"/>
              <p:cNvCxnSpPr/>
              <p:nvPr/>
            </p:nvCxnSpPr>
            <p:spPr>
              <a:xfrm>
                <a:off x="0" y="2286000"/>
                <a:ext cx="12188700" cy="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5" name="Google Shape;765;p86"/>
              <p:cNvCxnSpPr/>
              <p:nvPr/>
            </p:nvCxnSpPr>
            <p:spPr>
              <a:xfrm>
                <a:off x="4062942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766" name="Google Shape;766;p86"/>
              <p:cNvCxnSpPr/>
              <p:nvPr/>
            </p:nvCxnSpPr>
            <p:spPr>
              <a:xfrm>
                <a:off x="8125884" y="0"/>
                <a:ext cx="0" cy="6858000"/>
              </a:xfrm>
              <a:prstGeom prst="straightConnector1">
                <a:avLst/>
              </a:prstGeom>
              <a:noFill/>
              <a:ln cap="flat" cmpd="sng" w="762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</p:grpSp>
      </p:grpSp>
      <p:sp>
        <p:nvSpPr>
          <p:cNvPr id="767" name="Google Shape;767;p8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Grid</a:t>
            </a:r>
            <a:endParaRPr sz="1100"/>
          </a:p>
        </p:txBody>
      </p:sp>
      <p:sp>
        <p:nvSpPr>
          <p:cNvPr id="768" name="Google Shape;768;p86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Copy and paste grid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onto layouts to align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content as needed.</a:t>
            </a:r>
            <a:endParaRPr sz="1100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hart (Text Bottom)">
  <p:cSld name="Chart (Text Bottom)"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7"/>
          <p:cNvSpPr txBox="1"/>
          <p:nvPr>
            <p:ph idx="1" type="body"/>
          </p:nvPr>
        </p:nvSpPr>
        <p:spPr>
          <a:xfrm>
            <a:off x="685979" y="607976"/>
            <a:ext cx="7771800" cy="30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71" name="Google Shape;771;p87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72" name="Google Shape;772;p87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73" name="Google Shape;773;p87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74" name="Google Shape;774;p87"/>
          <p:cNvPicPr preferRelativeResize="0"/>
          <p:nvPr/>
        </p:nvPicPr>
        <p:blipFill rotWithShape="1">
          <a:blip r:embed="rId2">
            <a:alphaModFix/>
          </a:blip>
          <a:srcRect b="0" l="0" r="0" t="71422"/>
          <a:stretch/>
        </p:blipFill>
        <p:spPr>
          <a:xfrm rot="10800000">
            <a:off x="-216618" y="3748779"/>
            <a:ext cx="8831556" cy="238803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7"/>
          <p:cNvSpPr txBox="1"/>
          <p:nvPr>
            <p:ph idx="2" type="body"/>
          </p:nvPr>
        </p:nvSpPr>
        <p:spPr>
          <a:xfrm>
            <a:off x="685979" y="3987584"/>
            <a:ext cx="77718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76" name="Google Shape;776;p8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Trebuchet MS"/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Chart (Text Bottom)</a:t>
            </a:r>
            <a:endParaRPr sz="1100"/>
          </a:p>
        </p:txBody>
      </p:sp>
      <p:sp>
        <p:nvSpPr>
          <p:cNvPr id="777" name="Google Shape;777;p87"/>
          <p:cNvSpPr/>
          <p:nvPr/>
        </p:nvSpPr>
        <p:spPr>
          <a:xfrm>
            <a:off x="9243345" y="806388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"/>
              <a:buFont typeface="Georgia"/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Right click and select “edit data” to change numbers.</a:t>
            </a:r>
            <a:endParaRPr sz="1100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8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7" name="Google Shape;787;p8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8" name="Google Shape;788;p8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9" name="Google Shape;789;p8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Blank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1" name="Google Shape;791;p9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026978" y="2145679"/>
            <a:ext cx="2784600" cy="8337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90"/>
          <p:cNvSpPr txBox="1"/>
          <p:nvPr>
            <p:ph type="ctrTitle"/>
          </p:nvPr>
        </p:nvSpPr>
        <p:spPr>
          <a:xfrm>
            <a:off x="4688005" y="1073427"/>
            <a:ext cx="37602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93" name="Google Shape;793;p90"/>
          <p:cNvSpPr txBox="1"/>
          <p:nvPr>
            <p:ph idx="1" type="subTitle"/>
          </p:nvPr>
        </p:nvSpPr>
        <p:spPr>
          <a:xfrm>
            <a:off x="4688004" y="2616264"/>
            <a:ext cx="37602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27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pic>
        <p:nvPicPr>
          <p:cNvPr id="794" name="Google Shape;794;p90"/>
          <p:cNvPicPr preferRelativeResize="0"/>
          <p:nvPr/>
        </p:nvPicPr>
        <p:blipFill rotWithShape="1">
          <a:blip r:embed="rId3">
            <a:alphaModFix/>
          </a:blip>
          <a:srcRect b="0" l="0" r="0" t="71422"/>
          <a:stretch/>
        </p:blipFill>
        <p:spPr>
          <a:xfrm flipH="1" rot="-5400000">
            <a:off x="2170881" y="2663666"/>
            <a:ext cx="4299000" cy="239100"/>
          </a:xfrm>
          <a:prstGeom prst="rect">
            <a:avLst/>
          </a:prstGeom>
          <a:noFill/>
          <a:ln>
            <a:noFill/>
          </a:ln>
        </p:spPr>
      </p:pic>
      <p:sp>
        <p:nvSpPr>
          <p:cNvPr id="795" name="Google Shape;795;p9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</a:t>
            </a:r>
            <a:br>
              <a:rPr b="0" i="0" lang="en" sz="8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796" name="Google Shape;796;p90"/>
          <p:cNvSpPr/>
          <p:nvPr/>
        </p:nvSpPr>
        <p:spPr>
          <a:xfrm>
            <a:off x="7656153" y="4461641"/>
            <a:ext cx="1488000" cy="68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7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Dark)">
  <p:cSld name="Title Slide (Dark)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1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91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00" name="Google Shape;800;p91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1" name="Google Shape;801;p91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02" name="Google Shape;802;p91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03" name="Google Shape;803;p9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(Dark)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04" name="Google Shape;804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45679"/>
            <a:ext cx="2754000" cy="8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2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(Blue)">
  <p:cSld name="Title Slide (Blue)"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9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807" name="Google Shape;807;p92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08" name="Google Shape;808;p92"/>
          <p:cNvCxnSpPr/>
          <p:nvPr/>
        </p:nvCxnSpPr>
        <p:spPr>
          <a:xfrm>
            <a:off x="4329200" y="1073426"/>
            <a:ext cx="0" cy="2996700"/>
          </a:xfrm>
          <a:prstGeom prst="straightConnector1">
            <a:avLst/>
          </a:prstGeom>
          <a:noFill/>
          <a:ln cap="rnd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09" name="Google Shape;809;p92"/>
          <p:cNvSpPr txBox="1"/>
          <p:nvPr>
            <p:ph type="ctrTitle"/>
          </p:nvPr>
        </p:nvSpPr>
        <p:spPr>
          <a:xfrm>
            <a:off x="4688005" y="1073427"/>
            <a:ext cx="37701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0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0" name="Google Shape;810;p92"/>
          <p:cNvSpPr txBox="1"/>
          <p:nvPr>
            <p:ph idx="1" type="subTitle"/>
          </p:nvPr>
        </p:nvSpPr>
        <p:spPr>
          <a:xfrm>
            <a:off x="4688004" y="2616264"/>
            <a:ext cx="3770100" cy="1453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2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ctr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ctr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1" name="Google Shape;811;p9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Slide (Blue) </a:t>
            </a:r>
            <a:endParaRPr b="0" i="1" sz="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12" name="Google Shape;81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42338" y="2150278"/>
            <a:ext cx="2754000" cy="82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8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93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15" name="Google Shape;815;p93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6" name="Google Shape;816;p9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7" name="Google Shape;817;p9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18" name="Google Shape;818;p9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9" name="Google Shape;819;p9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Content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2 Column)">
  <p:cSld name="Title and Text (2 Column)"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94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2" name="Google Shape;822;p94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23" name="Google Shape;823;p94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24" name="Google Shape;824;p94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25" name="Google Shape;825;p94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6" name="Google Shape;826;p94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(2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ext (3 Column)">
  <p:cSld name="Title and Text (3 Column)">
    <p:spTree>
      <p:nvGrpSpPr>
        <p:cNvPr id="827" name="Shape 8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" name="Google Shape;828;p95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29" name="Google Shape;829;p95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0" name="Google Shape;830;p9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1" name="Google Shape;831;p95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32" name="Google Shape;832;p9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3" name="Google Shape;833;p95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Title and Text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(3 Column)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96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36" name="Google Shape;836;p96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30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837" name="Google Shape;837;p96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rgbClr val="BFBFBF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38" name="Google Shape;838;p96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1" lang="en" sz="7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PowerPoint Default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Dark)">
  <p:cSld name="Section Header (Dark)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97"/>
          <p:cNvPicPr preferRelativeResize="0"/>
          <p:nvPr/>
        </p:nvPicPr>
        <p:blipFill rotWithShape="1">
          <a:blip r:embed="rId2">
            <a:alphaModFix/>
          </a:blip>
          <a:srcRect b="0" l="7345" r="7345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1" name="Google Shape;841;p97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dk2">
              <a:alpha val="84710"/>
            </a:scheme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42" name="Google Shape;842;p97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43" name="Google Shape;843;p97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844" name="Google Shape;844;p97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45" name="Google Shape;845;p97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(Dark)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46" name="Google Shape;846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Blue)">
  <p:cSld name="Section Header (Blue)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98"/>
          <p:cNvSpPr/>
          <p:nvPr/>
        </p:nvSpPr>
        <p:spPr>
          <a:xfrm>
            <a:off x="1" y="0"/>
            <a:ext cx="9144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descr="molecule_illustration-01.png" id="849" name="Google Shape;849;p98"/>
          <p:cNvPicPr preferRelativeResize="0"/>
          <p:nvPr/>
        </p:nvPicPr>
        <p:blipFill rotWithShape="1">
          <a:blip r:embed="rId2">
            <a:alphaModFix/>
          </a:blip>
          <a:srcRect b="47766" l="26561" r="-14050" t="-29419"/>
          <a:stretch/>
        </p:blipFill>
        <p:spPr>
          <a:xfrm>
            <a:off x="5537" y="1"/>
            <a:ext cx="91386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0" name="Google Shape;850;p98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51" name="Google Shape;851;p98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852" name="Google Shape;852;p98"/>
          <p:cNvCxnSpPr/>
          <p:nvPr/>
        </p:nvCxnSpPr>
        <p:spPr>
          <a:xfrm>
            <a:off x="722314" y="2571750"/>
            <a:ext cx="76995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3" name="Google Shape;853;p98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(Blue)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54" name="Google Shape;85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5204"/>
            <a:ext cx="832800" cy="24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Growing)">
  <p:cSld name="Section Header (Growing)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6" name="Google Shape;856;p99"/>
          <p:cNvPicPr preferRelativeResize="0"/>
          <p:nvPr/>
        </p:nvPicPr>
        <p:blipFill rotWithShape="1">
          <a:blip r:embed="rId2">
            <a:alphaModFix/>
          </a:blip>
          <a:srcRect b="7784" l="-29090" r="29090" t="7784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99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58" name="Google Shape;858;p99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59" name="Google Shape;859;p99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0" name="Google Shape;860;p99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61" name="Google Shape;861;p99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(Growing)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62" name="Google Shape;862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Extensible)">
  <p:cSld name="Section Header (Extensible)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4" name="Google Shape;864;p100"/>
          <p:cNvPicPr preferRelativeResize="0"/>
          <p:nvPr/>
        </p:nvPicPr>
        <p:blipFill rotWithShape="1">
          <a:blip r:embed="rId2">
            <a:alphaModFix/>
          </a:blip>
          <a:srcRect b="7719" l="-35030" r="35030" t="7728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65" name="Google Shape;865;p100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66" name="Google Shape;866;p100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7" name="Google Shape;867;p100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68" name="Google Shape;868;p100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69" name="Google Shape;869;p100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(Extensible)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0" name="Google Shape;870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ecure)">
  <p:cSld name="Section Header (Secure)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p101"/>
          <p:cNvPicPr preferRelativeResize="0"/>
          <p:nvPr/>
        </p:nvPicPr>
        <p:blipFill rotWithShape="1">
          <a:blip r:embed="rId2">
            <a:alphaModFix/>
          </a:blip>
          <a:srcRect b="7855" l="-14980" r="14980" t="7855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73" name="Google Shape;873;p101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74" name="Google Shape;874;p101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75" name="Google Shape;875;p101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cxnSp>
        <p:nvCxnSpPr>
          <p:cNvPr id="876" name="Google Shape;876;p101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77" name="Google Shape;877;p101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(Secure)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78" name="Google Shape;878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Support)">
  <p:cSld name="Section Header (Support)"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" name="Google Shape;880;p102"/>
          <p:cNvPicPr preferRelativeResize="0"/>
          <p:nvPr/>
        </p:nvPicPr>
        <p:blipFill rotWithShape="1">
          <a:blip r:embed="rId2">
            <a:alphaModFix/>
          </a:blip>
          <a:srcRect b="18304" l="-25000" r="25000" t="6676"/>
          <a:stretch/>
        </p:blipFill>
        <p:spPr>
          <a:xfrm>
            <a:off x="-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02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82" name="Google Shape;882;p102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83" name="Google Shape;883;p102"/>
          <p:cNvSpPr txBox="1"/>
          <p:nvPr>
            <p:ph type="title"/>
          </p:nvPr>
        </p:nvSpPr>
        <p:spPr>
          <a:xfrm>
            <a:off x="722314" y="1021039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84" name="Google Shape;884;p102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5" name="Google Shape;885;p102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(Support)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886" name="Google Shape;886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89700" y="4733813"/>
            <a:ext cx="832800" cy="25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(Custom Image)">
  <p:cSld name="Section Header (Custom Image)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0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47650" lvl="0" marL="254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15900" lvl="1" marL="55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177800" lvl="2" marL="863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184150" lvl="3" marL="12065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184150" lvl="4" marL="15494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171450" lvl="5" marL="18923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171450" lvl="6" marL="2235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171450" lvl="7" marL="25781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171450" lvl="8" marL="2921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89" name="Google Shape;889;p103"/>
          <p:cNvSpPr/>
          <p:nvPr/>
        </p:nvSpPr>
        <p:spPr>
          <a:xfrm>
            <a:off x="-1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890" name="Google Shape;890;p103"/>
          <p:cNvCxnSpPr/>
          <p:nvPr/>
        </p:nvCxnSpPr>
        <p:spPr>
          <a:xfrm>
            <a:off x="1369355" y="2571750"/>
            <a:ext cx="1833300" cy="0"/>
          </a:xfrm>
          <a:prstGeom prst="straightConnector1">
            <a:avLst/>
          </a:prstGeom>
          <a:noFill/>
          <a:ln cap="rnd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91" name="Google Shape;891;p103"/>
          <p:cNvSpPr txBox="1"/>
          <p:nvPr>
            <p:ph type="title"/>
          </p:nvPr>
        </p:nvSpPr>
        <p:spPr>
          <a:xfrm>
            <a:off x="722314" y="1021040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Trebuchet MS"/>
              <a:buNone/>
              <a:defRPr b="1" i="0" sz="33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892" name="Google Shape;892;p103"/>
          <p:cNvSpPr txBox="1"/>
          <p:nvPr>
            <p:ph idx="1" type="body"/>
          </p:nvPr>
        </p:nvSpPr>
        <p:spPr>
          <a:xfrm>
            <a:off x="722314" y="2570948"/>
            <a:ext cx="3101100" cy="154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  <a:defRPr b="0" i="0" sz="30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228600" lvl="1" marL="914400" marR="0" rtl="0" algn="l">
              <a:spcBef>
                <a:spcPts val="300"/>
              </a:spcBef>
              <a:spcAft>
                <a:spcPts val="0"/>
              </a:spcAft>
              <a:buClr>
                <a:srgbClr val="91979D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228600" lvl="2" marL="1371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28600" lvl="3" marL="1828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28600" lvl="4" marL="22860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228600" lvl="5" marL="27432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228600" lvl="6" marL="32004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228600" lvl="7" marL="36576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228600" lvl="8" marL="4114800" marR="0" rtl="0" algn="l">
              <a:spcBef>
                <a:spcPts val="200"/>
              </a:spcBef>
              <a:spcAft>
                <a:spcPts val="0"/>
              </a:spcAft>
              <a:buClr>
                <a:srgbClr val="91979D"/>
              </a:buClr>
              <a:buSzPts val="1500"/>
              <a:buFont typeface="Arial"/>
              <a:buNone/>
              <a:defRPr b="0" i="0" sz="11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893" name="Google Shape;893;p103"/>
          <p:cNvSpPr/>
          <p:nvPr/>
        </p:nvSpPr>
        <p:spPr>
          <a:xfrm>
            <a:off x="9243345" y="806389"/>
            <a:ext cx="1711200" cy="6156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Send image to back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or copy and paste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footer logo on top of image</a:t>
            </a:r>
            <a:endParaRPr b="0" i="0" sz="9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94" name="Google Shape;894;p103"/>
          <p:cNvSpPr/>
          <p:nvPr/>
        </p:nvSpPr>
        <p:spPr>
          <a:xfrm>
            <a:off x="9243345" y="0"/>
            <a:ext cx="1714800" cy="633900"/>
          </a:xfrm>
          <a:prstGeom prst="rect">
            <a:avLst/>
          </a:prstGeom>
          <a:solidFill>
            <a:srgbClr val="67788F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8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LAYOUT</a:t>
            </a:r>
            <a:endParaRPr sz="1100"/>
          </a:p>
          <a:p>
            <a:pPr indent="0" lvl="0" marL="0" marR="0" rtl="0" algn="ctr">
              <a:spcBef>
                <a:spcPts val="500"/>
              </a:spcBef>
              <a:spcAft>
                <a:spcPts val="0"/>
              </a:spcAft>
              <a:buNone/>
            </a:pP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Section Header </a:t>
            </a:r>
            <a:b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</a:br>
            <a:r>
              <a:rPr b="0" i="0" lang="en" sz="9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(Custom Image)</a:t>
            </a:r>
            <a:endParaRPr b="0" i="1" sz="7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8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0.xml"/><Relationship Id="rId20" Type="http://schemas.openxmlformats.org/officeDocument/2006/relationships/slideLayout" Target="../slideLayouts/slideLayout30.xml"/><Relationship Id="rId41" Type="http://schemas.openxmlformats.org/officeDocument/2006/relationships/theme" Target="../theme/theme4.xml"/><Relationship Id="rId22" Type="http://schemas.openxmlformats.org/officeDocument/2006/relationships/slideLayout" Target="../slideLayouts/slideLayout32.xml"/><Relationship Id="rId21" Type="http://schemas.openxmlformats.org/officeDocument/2006/relationships/slideLayout" Target="../slideLayouts/slideLayout31.xml"/><Relationship Id="rId24" Type="http://schemas.openxmlformats.org/officeDocument/2006/relationships/slideLayout" Target="../slideLayouts/slideLayout34.xml"/><Relationship Id="rId23" Type="http://schemas.openxmlformats.org/officeDocument/2006/relationships/slideLayout" Target="../slideLayouts/slideLayout33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26" Type="http://schemas.openxmlformats.org/officeDocument/2006/relationships/slideLayout" Target="../slideLayouts/slideLayout36.xml"/><Relationship Id="rId25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38.xml"/><Relationship Id="rId2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39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31" Type="http://schemas.openxmlformats.org/officeDocument/2006/relationships/slideLayout" Target="../slideLayouts/slideLayout41.xml"/><Relationship Id="rId30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1.xml"/><Relationship Id="rId33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20.xml"/><Relationship Id="rId32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23.xml"/><Relationship Id="rId35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22.xml"/><Relationship Id="rId34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25.xml"/><Relationship Id="rId37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24.xml"/><Relationship Id="rId36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27.xml"/><Relationship Id="rId39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26.xml"/><Relationship Id="rId38" Type="http://schemas.openxmlformats.org/officeDocument/2006/relationships/slideLayout" Target="../slideLayouts/slideLayout48.xml"/><Relationship Id="rId19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28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9.xml"/><Relationship Id="rId22" Type="http://schemas.openxmlformats.org/officeDocument/2006/relationships/slideLayout" Target="../slideLayouts/slideLayout71.xml"/><Relationship Id="rId21" Type="http://schemas.openxmlformats.org/officeDocument/2006/relationships/slideLayout" Target="../slideLayouts/slideLayout70.xml"/><Relationship Id="rId24" Type="http://schemas.openxmlformats.org/officeDocument/2006/relationships/slideLayout" Target="../slideLayouts/slideLayout73.xml"/><Relationship Id="rId23" Type="http://schemas.openxmlformats.org/officeDocument/2006/relationships/slideLayout" Target="../slideLayouts/slideLayout72.xml"/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51.xml"/><Relationship Id="rId3" Type="http://schemas.openxmlformats.org/officeDocument/2006/relationships/slideLayout" Target="../slideLayouts/slideLayout52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26" Type="http://schemas.openxmlformats.org/officeDocument/2006/relationships/slideLayout" Target="../slideLayouts/slideLayout75.xml"/><Relationship Id="rId25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7.xml"/><Relationship Id="rId27" Type="http://schemas.openxmlformats.org/officeDocument/2006/relationships/slideLayout" Target="../slideLayouts/slideLayout76.xml"/><Relationship Id="rId5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5.xml"/><Relationship Id="rId29" Type="http://schemas.openxmlformats.org/officeDocument/2006/relationships/slideLayout" Target="../slideLayouts/slideLayout78.xml"/><Relationship Id="rId7" Type="http://schemas.openxmlformats.org/officeDocument/2006/relationships/slideLayout" Target="../slideLayouts/slideLayout56.xml"/><Relationship Id="rId8" Type="http://schemas.openxmlformats.org/officeDocument/2006/relationships/slideLayout" Target="../slideLayouts/slideLayout57.xml"/><Relationship Id="rId31" Type="http://schemas.openxmlformats.org/officeDocument/2006/relationships/slideLayout" Target="../slideLayouts/slideLayout80.xml"/><Relationship Id="rId30" Type="http://schemas.openxmlformats.org/officeDocument/2006/relationships/slideLayout" Target="../slideLayouts/slideLayout79.xml"/><Relationship Id="rId11" Type="http://schemas.openxmlformats.org/officeDocument/2006/relationships/slideLayout" Target="../slideLayouts/slideLayout60.xml"/><Relationship Id="rId33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59.xml"/><Relationship Id="rId32" Type="http://schemas.openxmlformats.org/officeDocument/2006/relationships/slideLayout" Target="../slideLayouts/slideLayout81.xml"/><Relationship Id="rId13" Type="http://schemas.openxmlformats.org/officeDocument/2006/relationships/slideLayout" Target="../slideLayouts/slideLayout62.xml"/><Relationship Id="rId35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61.xml"/><Relationship Id="rId34" Type="http://schemas.openxmlformats.org/officeDocument/2006/relationships/slideLayout" Target="../slideLayouts/slideLayout83.xml"/><Relationship Id="rId15" Type="http://schemas.openxmlformats.org/officeDocument/2006/relationships/slideLayout" Target="../slideLayouts/slideLayout64.xml"/><Relationship Id="rId14" Type="http://schemas.openxmlformats.org/officeDocument/2006/relationships/slideLayout" Target="../slideLayouts/slideLayout63.xml"/><Relationship Id="rId36" Type="http://schemas.openxmlformats.org/officeDocument/2006/relationships/theme" Target="../theme/theme6.xml"/><Relationship Id="rId17" Type="http://schemas.openxmlformats.org/officeDocument/2006/relationships/slideLayout" Target="../slideLayouts/slideLayout66.xml"/><Relationship Id="rId16" Type="http://schemas.openxmlformats.org/officeDocument/2006/relationships/slideLayout" Target="../slideLayouts/slideLayout65.xml"/><Relationship Id="rId19" Type="http://schemas.openxmlformats.org/officeDocument/2006/relationships/slideLayout" Target="../slideLayouts/slideLayout68.xml"/><Relationship Id="rId18" Type="http://schemas.openxmlformats.org/officeDocument/2006/relationships/slideLayout" Target="../slideLayouts/slideLayout67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3.xml"/><Relationship Id="rId22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104.xml"/><Relationship Id="rId24" Type="http://schemas.openxmlformats.org/officeDocument/2006/relationships/slideLayout" Target="../slideLayouts/slideLayout107.xml"/><Relationship Id="rId23" Type="http://schemas.openxmlformats.org/officeDocument/2006/relationships/slideLayout" Target="../slideLayouts/slideLayout106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7.xml"/><Relationship Id="rId9" Type="http://schemas.openxmlformats.org/officeDocument/2006/relationships/slideLayout" Target="../slideLayouts/slideLayout92.xml"/><Relationship Id="rId26" Type="http://schemas.openxmlformats.org/officeDocument/2006/relationships/slideLayout" Target="../slideLayouts/slideLayout109.xml"/><Relationship Id="rId25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1.xml"/><Relationship Id="rId27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88.xml"/><Relationship Id="rId6" Type="http://schemas.openxmlformats.org/officeDocument/2006/relationships/slideLayout" Target="../slideLayouts/slideLayout89.xml"/><Relationship Id="rId29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90.xml"/><Relationship Id="rId8" Type="http://schemas.openxmlformats.org/officeDocument/2006/relationships/slideLayout" Target="../slideLayouts/slideLayout91.xml"/><Relationship Id="rId31" Type="http://schemas.openxmlformats.org/officeDocument/2006/relationships/slideLayout" Target="../slideLayouts/slideLayout114.xml"/><Relationship Id="rId30" Type="http://schemas.openxmlformats.org/officeDocument/2006/relationships/slideLayout" Target="../slideLayouts/slideLayout113.xml"/><Relationship Id="rId11" Type="http://schemas.openxmlformats.org/officeDocument/2006/relationships/slideLayout" Target="../slideLayouts/slideLayout94.xml"/><Relationship Id="rId33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3.xml"/><Relationship Id="rId32" Type="http://schemas.openxmlformats.org/officeDocument/2006/relationships/slideLayout" Target="../slideLayouts/slideLayout115.xml"/><Relationship Id="rId13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18.xml"/><Relationship Id="rId12" Type="http://schemas.openxmlformats.org/officeDocument/2006/relationships/slideLayout" Target="../slideLayouts/slideLayout95.xml"/><Relationship Id="rId34" Type="http://schemas.openxmlformats.org/officeDocument/2006/relationships/slideLayout" Target="../slideLayouts/slideLayout117.xml"/><Relationship Id="rId15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20.xml"/><Relationship Id="rId14" Type="http://schemas.openxmlformats.org/officeDocument/2006/relationships/slideLayout" Target="../slideLayouts/slideLayout97.xml"/><Relationship Id="rId36" Type="http://schemas.openxmlformats.org/officeDocument/2006/relationships/slideLayout" Target="../slideLayouts/slideLayout119.xml"/><Relationship Id="rId17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99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02.xml"/><Relationship Id="rId18" Type="http://schemas.openxmlformats.org/officeDocument/2006/relationships/slideLayout" Target="../slideLayouts/slideLayout101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39.xml"/><Relationship Id="rId22" Type="http://schemas.openxmlformats.org/officeDocument/2006/relationships/slideLayout" Target="../slideLayouts/slideLayout141.xml"/><Relationship Id="rId21" Type="http://schemas.openxmlformats.org/officeDocument/2006/relationships/slideLayout" Target="../slideLayouts/slideLayout140.xml"/><Relationship Id="rId24" Type="http://schemas.openxmlformats.org/officeDocument/2006/relationships/slideLayout" Target="../slideLayouts/slideLayout143.xml"/><Relationship Id="rId23" Type="http://schemas.openxmlformats.org/officeDocument/2006/relationships/slideLayout" Target="../slideLayouts/slideLayout142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21.xml"/><Relationship Id="rId3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26" Type="http://schemas.openxmlformats.org/officeDocument/2006/relationships/slideLayout" Target="../slideLayouts/slideLayout145.xml"/><Relationship Id="rId25" Type="http://schemas.openxmlformats.org/officeDocument/2006/relationships/slideLayout" Target="../slideLayouts/slideLayout144.xml"/><Relationship Id="rId28" Type="http://schemas.openxmlformats.org/officeDocument/2006/relationships/slideLayout" Target="../slideLayouts/slideLayout147.xml"/><Relationship Id="rId27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5.xml"/><Relationship Id="rId29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26.xml"/><Relationship Id="rId8" Type="http://schemas.openxmlformats.org/officeDocument/2006/relationships/slideLayout" Target="../slideLayouts/slideLayout127.xml"/><Relationship Id="rId31" Type="http://schemas.openxmlformats.org/officeDocument/2006/relationships/slideLayout" Target="../slideLayouts/slideLayout150.xml"/><Relationship Id="rId30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30.xml"/><Relationship Id="rId33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29.xml"/><Relationship Id="rId32" Type="http://schemas.openxmlformats.org/officeDocument/2006/relationships/slideLayout" Target="../slideLayouts/slideLayout151.xml"/><Relationship Id="rId13" Type="http://schemas.openxmlformats.org/officeDocument/2006/relationships/slideLayout" Target="../slideLayouts/slideLayout132.xml"/><Relationship Id="rId35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31.xml"/><Relationship Id="rId34" Type="http://schemas.openxmlformats.org/officeDocument/2006/relationships/slideLayout" Target="../slideLayouts/slideLayout153.xml"/><Relationship Id="rId15" Type="http://schemas.openxmlformats.org/officeDocument/2006/relationships/slideLayout" Target="../slideLayouts/slideLayout134.xml"/><Relationship Id="rId37" Type="http://schemas.openxmlformats.org/officeDocument/2006/relationships/slideLayout" Target="../slideLayouts/slideLayout156.xml"/><Relationship Id="rId14" Type="http://schemas.openxmlformats.org/officeDocument/2006/relationships/slideLayout" Target="../slideLayouts/slideLayout133.xml"/><Relationship Id="rId36" Type="http://schemas.openxmlformats.org/officeDocument/2006/relationships/slideLayout" Target="../slideLayouts/slideLayout155.xml"/><Relationship Id="rId17" Type="http://schemas.openxmlformats.org/officeDocument/2006/relationships/slideLayout" Target="../slideLayouts/slideLayout136.xml"/><Relationship Id="rId16" Type="http://schemas.openxmlformats.org/officeDocument/2006/relationships/slideLayout" Target="../slideLayouts/slideLayout135.xml"/><Relationship Id="rId38" Type="http://schemas.openxmlformats.org/officeDocument/2006/relationships/theme" Target="../theme/theme2.xml"/><Relationship Id="rId19" Type="http://schemas.openxmlformats.org/officeDocument/2006/relationships/slideLayout" Target="../slideLayouts/slideLayout138.xml"/><Relationship Id="rId18" Type="http://schemas.openxmlformats.org/officeDocument/2006/relationships/slideLayout" Target="../slideLayouts/slideLayout137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5.xml"/><Relationship Id="rId22" Type="http://schemas.openxmlformats.org/officeDocument/2006/relationships/slideLayout" Target="../slideLayouts/slideLayout177.xml"/><Relationship Id="rId21" Type="http://schemas.openxmlformats.org/officeDocument/2006/relationships/slideLayout" Target="../slideLayouts/slideLayout176.xml"/><Relationship Id="rId24" Type="http://schemas.openxmlformats.org/officeDocument/2006/relationships/slideLayout" Target="../slideLayouts/slideLayout179.xml"/><Relationship Id="rId23" Type="http://schemas.openxmlformats.org/officeDocument/2006/relationships/slideLayout" Target="../slideLayouts/slideLayout178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57.xml"/><Relationship Id="rId3" Type="http://schemas.openxmlformats.org/officeDocument/2006/relationships/slideLayout" Target="../slideLayouts/slideLayout158.xml"/><Relationship Id="rId4" Type="http://schemas.openxmlformats.org/officeDocument/2006/relationships/slideLayout" Target="../slideLayouts/slideLayout159.xml"/><Relationship Id="rId9" Type="http://schemas.openxmlformats.org/officeDocument/2006/relationships/slideLayout" Target="../slideLayouts/slideLayout164.xml"/><Relationship Id="rId26" Type="http://schemas.openxmlformats.org/officeDocument/2006/relationships/slideLayout" Target="../slideLayouts/slideLayout181.xml"/><Relationship Id="rId25" Type="http://schemas.openxmlformats.org/officeDocument/2006/relationships/slideLayout" Target="../slideLayouts/slideLayout180.xml"/><Relationship Id="rId28" Type="http://schemas.openxmlformats.org/officeDocument/2006/relationships/slideLayout" Target="../slideLayouts/slideLayout183.xml"/><Relationship Id="rId27" Type="http://schemas.openxmlformats.org/officeDocument/2006/relationships/slideLayout" Target="../slideLayouts/slideLayout182.xml"/><Relationship Id="rId5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1.xml"/><Relationship Id="rId29" Type="http://schemas.openxmlformats.org/officeDocument/2006/relationships/slideLayout" Target="../slideLayouts/slideLayout184.xml"/><Relationship Id="rId7" Type="http://schemas.openxmlformats.org/officeDocument/2006/relationships/slideLayout" Target="../slideLayouts/slideLayout162.xml"/><Relationship Id="rId8" Type="http://schemas.openxmlformats.org/officeDocument/2006/relationships/slideLayout" Target="../slideLayouts/slideLayout163.xml"/><Relationship Id="rId31" Type="http://schemas.openxmlformats.org/officeDocument/2006/relationships/slideLayout" Target="../slideLayouts/slideLayout186.xml"/><Relationship Id="rId30" Type="http://schemas.openxmlformats.org/officeDocument/2006/relationships/slideLayout" Target="../slideLayouts/slideLayout185.xml"/><Relationship Id="rId11" Type="http://schemas.openxmlformats.org/officeDocument/2006/relationships/slideLayout" Target="../slideLayouts/slideLayout166.xml"/><Relationship Id="rId33" Type="http://schemas.openxmlformats.org/officeDocument/2006/relationships/slideLayout" Target="../slideLayouts/slideLayout188.xml"/><Relationship Id="rId10" Type="http://schemas.openxmlformats.org/officeDocument/2006/relationships/slideLayout" Target="../slideLayouts/slideLayout165.xml"/><Relationship Id="rId32" Type="http://schemas.openxmlformats.org/officeDocument/2006/relationships/slideLayout" Target="../slideLayouts/slideLayout187.xml"/><Relationship Id="rId13" Type="http://schemas.openxmlformats.org/officeDocument/2006/relationships/slideLayout" Target="../slideLayouts/slideLayout168.xml"/><Relationship Id="rId35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67.xml"/><Relationship Id="rId34" Type="http://schemas.openxmlformats.org/officeDocument/2006/relationships/slideLayout" Target="../slideLayouts/slideLayout189.xml"/><Relationship Id="rId15" Type="http://schemas.openxmlformats.org/officeDocument/2006/relationships/slideLayout" Target="../slideLayouts/slideLayout170.xml"/><Relationship Id="rId37" Type="http://schemas.openxmlformats.org/officeDocument/2006/relationships/slideLayout" Target="../slideLayouts/slideLayout192.xml"/><Relationship Id="rId14" Type="http://schemas.openxmlformats.org/officeDocument/2006/relationships/slideLayout" Target="../slideLayouts/slideLayout169.xml"/><Relationship Id="rId36" Type="http://schemas.openxmlformats.org/officeDocument/2006/relationships/slideLayout" Target="../slideLayouts/slideLayout191.xml"/><Relationship Id="rId17" Type="http://schemas.openxmlformats.org/officeDocument/2006/relationships/slideLayout" Target="../slideLayouts/slideLayout172.xml"/><Relationship Id="rId16" Type="http://schemas.openxmlformats.org/officeDocument/2006/relationships/slideLayout" Target="../slideLayouts/slideLayout171.xml"/><Relationship Id="rId38" Type="http://schemas.openxmlformats.org/officeDocument/2006/relationships/theme" Target="../theme/theme3.xml"/><Relationship Id="rId19" Type="http://schemas.openxmlformats.org/officeDocument/2006/relationships/slideLayout" Target="../slideLayouts/slideLayout174.xml"/><Relationship Id="rId18" Type="http://schemas.openxmlformats.org/officeDocument/2006/relationships/slideLayout" Target="../slideLayouts/slideLayout173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1.xml"/><Relationship Id="rId22" Type="http://schemas.openxmlformats.org/officeDocument/2006/relationships/slideLayout" Target="../slideLayouts/slideLayout213.xml"/><Relationship Id="rId2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15.xml"/><Relationship Id="rId23" Type="http://schemas.openxmlformats.org/officeDocument/2006/relationships/slideLayout" Target="../slideLayouts/slideLayout214.xml"/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93.xml"/><Relationship Id="rId3" Type="http://schemas.openxmlformats.org/officeDocument/2006/relationships/slideLayout" Target="../slideLayouts/slideLayout194.xml"/><Relationship Id="rId4" Type="http://schemas.openxmlformats.org/officeDocument/2006/relationships/slideLayout" Target="../slideLayouts/slideLayout195.xml"/><Relationship Id="rId9" Type="http://schemas.openxmlformats.org/officeDocument/2006/relationships/slideLayout" Target="../slideLayouts/slideLayout200.xml"/><Relationship Id="rId26" Type="http://schemas.openxmlformats.org/officeDocument/2006/relationships/slideLayout" Target="../slideLayouts/slideLayout217.xml"/><Relationship Id="rId25" Type="http://schemas.openxmlformats.org/officeDocument/2006/relationships/slideLayout" Target="../slideLayouts/slideLayout216.xml"/><Relationship Id="rId28" Type="http://schemas.openxmlformats.org/officeDocument/2006/relationships/slideLayout" Target="../slideLayouts/slideLayout219.xml"/><Relationship Id="rId27" Type="http://schemas.openxmlformats.org/officeDocument/2006/relationships/slideLayout" Target="../slideLayouts/slideLayout218.xml"/><Relationship Id="rId5" Type="http://schemas.openxmlformats.org/officeDocument/2006/relationships/slideLayout" Target="../slideLayouts/slideLayout196.xml"/><Relationship Id="rId6" Type="http://schemas.openxmlformats.org/officeDocument/2006/relationships/slideLayout" Target="../slideLayouts/slideLayout197.xml"/><Relationship Id="rId29" Type="http://schemas.openxmlformats.org/officeDocument/2006/relationships/slideLayout" Target="../slideLayouts/slideLayout220.xml"/><Relationship Id="rId7" Type="http://schemas.openxmlformats.org/officeDocument/2006/relationships/slideLayout" Target="../slideLayouts/slideLayout198.xml"/><Relationship Id="rId8" Type="http://schemas.openxmlformats.org/officeDocument/2006/relationships/slideLayout" Target="../slideLayouts/slideLayout199.xml"/><Relationship Id="rId31" Type="http://schemas.openxmlformats.org/officeDocument/2006/relationships/slideLayout" Target="../slideLayouts/slideLayout222.xml"/><Relationship Id="rId30" Type="http://schemas.openxmlformats.org/officeDocument/2006/relationships/slideLayout" Target="../slideLayouts/slideLayout221.xml"/><Relationship Id="rId11" Type="http://schemas.openxmlformats.org/officeDocument/2006/relationships/slideLayout" Target="../slideLayouts/slideLayout202.xml"/><Relationship Id="rId33" Type="http://schemas.openxmlformats.org/officeDocument/2006/relationships/slideLayout" Target="../slideLayouts/slideLayout224.xml"/><Relationship Id="rId10" Type="http://schemas.openxmlformats.org/officeDocument/2006/relationships/slideLayout" Target="../slideLayouts/slideLayout201.xml"/><Relationship Id="rId32" Type="http://schemas.openxmlformats.org/officeDocument/2006/relationships/slideLayout" Target="../slideLayouts/slideLayout223.xml"/><Relationship Id="rId13" Type="http://schemas.openxmlformats.org/officeDocument/2006/relationships/slideLayout" Target="../slideLayouts/slideLayout204.xml"/><Relationship Id="rId35" Type="http://schemas.openxmlformats.org/officeDocument/2006/relationships/slideLayout" Target="../slideLayouts/slideLayout226.xml"/><Relationship Id="rId12" Type="http://schemas.openxmlformats.org/officeDocument/2006/relationships/slideLayout" Target="../slideLayouts/slideLayout203.xml"/><Relationship Id="rId34" Type="http://schemas.openxmlformats.org/officeDocument/2006/relationships/slideLayout" Target="../slideLayouts/slideLayout225.xml"/><Relationship Id="rId15" Type="http://schemas.openxmlformats.org/officeDocument/2006/relationships/slideLayout" Target="../slideLayouts/slideLayout206.xml"/><Relationship Id="rId37" Type="http://schemas.openxmlformats.org/officeDocument/2006/relationships/slideLayout" Target="../slideLayouts/slideLayout228.xml"/><Relationship Id="rId14" Type="http://schemas.openxmlformats.org/officeDocument/2006/relationships/slideLayout" Target="../slideLayouts/slideLayout205.xml"/><Relationship Id="rId36" Type="http://schemas.openxmlformats.org/officeDocument/2006/relationships/slideLayout" Target="../slideLayouts/slideLayout227.xml"/><Relationship Id="rId17" Type="http://schemas.openxmlformats.org/officeDocument/2006/relationships/slideLayout" Target="../slideLayouts/slideLayout208.xml"/><Relationship Id="rId16" Type="http://schemas.openxmlformats.org/officeDocument/2006/relationships/slideLayout" Target="../slideLayouts/slideLayout207.xml"/><Relationship Id="rId38" Type="http://schemas.openxmlformats.org/officeDocument/2006/relationships/theme" Target="../theme/theme7.xml"/><Relationship Id="rId19" Type="http://schemas.openxmlformats.org/officeDocument/2006/relationships/slideLayout" Target="../slideLayouts/slideLayout210.xml"/><Relationship Id="rId18" Type="http://schemas.openxmlformats.org/officeDocument/2006/relationships/slideLayout" Target="../slideLayouts/slideLayout20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2100" cy="252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89" r:id="rId32"/>
    <p:sldLayoutId id="2147483690" r:id="rId33"/>
    <p:sldLayoutId id="2147483691" r:id="rId34"/>
    <p:sldLayoutId id="2147483692" r:id="rId35"/>
    <p:sldLayoutId id="2147483693" r:id="rId36"/>
    <p:sldLayoutId id="2147483694" r:id="rId37"/>
    <p:sldLayoutId id="2147483695" r:id="rId38"/>
    <p:sldLayoutId id="2147483696" r:id="rId39"/>
    <p:sldLayoutId id="214748369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3"/>
          <p:cNvSpPr txBox="1"/>
          <p:nvPr>
            <p:ph type="title"/>
          </p:nvPr>
        </p:nvSpPr>
        <p:spPr>
          <a:xfrm>
            <a:off x="685979" y="607976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31" name="Google Shape;431;p53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2" name="Google Shape;432;p53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3" name="Google Shape;433;p53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9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434" name="Google Shape;434;p53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2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35" name="Google Shape;435;p5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0626" cy="25083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8" r:id="rId12"/>
    <p:sldLayoutId id="2147483709" r:id="rId13"/>
    <p:sldLayoutId id="2147483710" r:id="rId14"/>
    <p:sldLayoutId id="2147483711" r:id="rId15"/>
    <p:sldLayoutId id="2147483712" r:id="rId16"/>
    <p:sldLayoutId id="2147483713" r:id="rId17"/>
    <p:sldLayoutId id="2147483714" r:id="rId18"/>
    <p:sldLayoutId id="2147483715" r:id="rId19"/>
    <p:sldLayoutId id="2147483716" r:id="rId20"/>
    <p:sldLayoutId id="2147483717" r:id="rId21"/>
    <p:sldLayoutId id="2147483718" r:id="rId22"/>
    <p:sldLayoutId id="2147483719" r:id="rId23"/>
    <p:sldLayoutId id="2147483720" r:id="rId24"/>
    <p:sldLayoutId id="2147483721" r:id="rId25"/>
    <p:sldLayoutId id="2147483722" r:id="rId26"/>
    <p:sldLayoutId id="2147483723" r:id="rId27"/>
    <p:sldLayoutId id="2147483724" r:id="rId28"/>
    <p:sldLayoutId id="2147483725" r:id="rId29"/>
    <p:sldLayoutId id="2147483726" r:id="rId30"/>
    <p:sldLayoutId id="2147483727" r:id="rId31"/>
    <p:sldLayoutId id="2147483728" r:id="rId32"/>
    <p:sldLayoutId id="2147483729" r:id="rId33"/>
    <p:sldLayoutId id="2147483730" r:id="rId34"/>
    <p:sldLayoutId id="2147483731" r:id="rId3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8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780" name="Google Shape;780;p88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1" name="Google Shape;781;p88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2" name="Google Shape;782;p88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783" name="Google Shape;783;p88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84" name="Google Shape;784;p8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2100" cy="252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  <p:sldLayoutId id="2147483748" r:id="rId18"/>
    <p:sldLayoutId id="2147483749" r:id="rId19"/>
    <p:sldLayoutId id="2147483750" r:id="rId20"/>
    <p:sldLayoutId id="2147483751" r:id="rId21"/>
    <p:sldLayoutId id="2147483752" r:id="rId22"/>
    <p:sldLayoutId id="2147483753" r:id="rId23"/>
    <p:sldLayoutId id="2147483754" r:id="rId24"/>
    <p:sldLayoutId id="2147483755" r:id="rId25"/>
    <p:sldLayoutId id="2147483756" r:id="rId26"/>
    <p:sldLayoutId id="2147483757" r:id="rId27"/>
    <p:sldLayoutId id="2147483758" r:id="rId28"/>
    <p:sldLayoutId id="2147483759" r:id="rId29"/>
    <p:sldLayoutId id="2147483760" r:id="rId30"/>
    <p:sldLayoutId id="2147483761" r:id="rId31"/>
    <p:sldLayoutId id="2147483762" r:id="rId32"/>
    <p:sldLayoutId id="2147483763" r:id="rId33"/>
    <p:sldLayoutId id="2147483764" r:id="rId34"/>
    <p:sldLayoutId id="2147483765" r:id="rId35"/>
    <p:sldLayoutId id="2147483766" r:id="rId36"/>
    <p:sldLayoutId id="2147483767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25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1146" name="Google Shape;1146;p125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23850" lvl="0" marL="457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7" name="Google Shape;1147;p125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8" name="Google Shape;1148;p125"/>
          <p:cNvSpPr txBox="1"/>
          <p:nvPr>
            <p:ph idx="11" type="ftr"/>
          </p:nvPr>
        </p:nvSpPr>
        <p:spPr>
          <a:xfrm>
            <a:off x="3124199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SzPts val="1100"/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685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10287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17145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2057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24003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eorgia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149" name="Google Shape;1149;p125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1979D"/>
              </a:buClr>
              <a:buFont typeface="Georgia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50" name="Google Shape;1150;p12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2100" cy="2523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68" r:id="rId2"/>
    <p:sldLayoutId id="2147483769" r:id="rId3"/>
    <p:sldLayoutId id="2147483770" r:id="rId4"/>
    <p:sldLayoutId id="2147483771" r:id="rId5"/>
    <p:sldLayoutId id="2147483772" r:id="rId6"/>
    <p:sldLayoutId id="2147483773" r:id="rId7"/>
    <p:sldLayoutId id="2147483774" r:id="rId8"/>
    <p:sldLayoutId id="2147483775" r:id="rId9"/>
    <p:sldLayoutId id="2147483776" r:id="rId10"/>
    <p:sldLayoutId id="2147483777" r:id="rId11"/>
    <p:sldLayoutId id="2147483778" r:id="rId12"/>
    <p:sldLayoutId id="2147483779" r:id="rId13"/>
    <p:sldLayoutId id="2147483780" r:id="rId14"/>
    <p:sldLayoutId id="2147483781" r:id="rId15"/>
    <p:sldLayoutId id="2147483782" r:id="rId16"/>
    <p:sldLayoutId id="2147483783" r:id="rId17"/>
    <p:sldLayoutId id="2147483784" r:id="rId18"/>
    <p:sldLayoutId id="2147483785" r:id="rId19"/>
    <p:sldLayoutId id="2147483786" r:id="rId20"/>
    <p:sldLayoutId id="2147483787" r:id="rId21"/>
    <p:sldLayoutId id="2147483788" r:id="rId22"/>
    <p:sldLayoutId id="2147483789" r:id="rId23"/>
    <p:sldLayoutId id="2147483790" r:id="rId24"/>
    <p:sldLayoutId id="2147483791" r:id="rId25"/>
    <p:sldLayoutId id="2147483792" r:id="rId26"/>
    <p:sldLayoutId id="2147483793" r:id="rId27"/>
    <p:sldLayoutId id="2147483794" r:id="rId28"/>
    <p:sldLayoutId id="2147483795" r:id="rId29"/>
    <p:sldLayoutId id="2147483796" r:id="rId30"/>
    <p:sldLayoutId id="2147483797" r:id="rId31"/>
    <p:sldLayoutId id="2147483798" r:id="rId32"/>
    <p:sldLayoutId id="2147483799" r:id="rId33"/>
    <p:sldLayoutId id="2147483800" r:id="rId34"/>
    <p:sldLayoutId id="2147483801" r:id="rId35"/>
    <p:sldLayoutId id="2147483802" r:id="rId36"/>
    <p:sldLayoutId id="2147483803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510" name="Shape 1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1" name="Google Shape;1511;p162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12" name="Google Shape;1512;p162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13" name="Google Shape;1513;p162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14" name="Google Shape;1514;p162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515" name="Google Shape;1515;p162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516" name="Google Shape;1516;p16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1980" cy="2521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  <p:sldLayoutId id="2147483819" r:id="rId17"/>
    <p:sldLayoutId id="2147483820" r:id="rId18"/>
    <p:sldLayoutId id="2147483821" r:id="rId19"/>
    <p:sldLayoutId id="2147483822" r:id="rId20"/>
    <p:sldLayoutId id="2147483823" r:id="rId21"/>
    <p:sldLayoutId id="2147483824" r:id="rId22"/>
    <p:sldLayoutId id="2147483825" r:id="rId23"/>
    <p:sldLayoutId id="2147483826" r:id="rId24"/>
    <p:sldLayoutId id="2147483827" r:id="rId25"/>
    <p:sldLayoutId id="2147483828" r:id="rId26"/>
    <p:sldLayoutId id="2147483829" r:id="rId27"/>
    <p:sldLayoutId id="2147483830" r:id="rId28"/>
    <p:sldLayoutId id="2147483831" r:id="rId29"/>
    <p:sldLayoutId id="2147483832" r:id="rId30"/>
    <p:sldLayoutId id="2147483833" r:id="rId31"/>
    <p:sldLayoutId id="2147483834" r:id="rId32"/>
    <p:sldLayoutId id="2147483835" r:id="rId33"/>
    <p:sldLayoutId id="2147483836" r:id="rId34"/>
    <p:sldLayoutId id="2147483837" r:id="rId35"/>
    <p:sldLayoutId id="2147483838" r:id="rId36"/>
    <p:sldLayoutId id="2147483839" r:id="rId3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p19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rebuchet MS"/>
              <a:buNone/>
              <a:defRPr b="1" i="0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79" name="Google Shape;1879;p199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/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-31750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-304800" lvl="2" marL="13716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-298450" lvl="3" marL="18288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–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-298450" lvl="4" marL="2286000" marR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»"/>
              <a:defRPr b="0" i="0" sz="11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-323850" lvl="5" marL="2743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-323850" lvl="6" marL="3200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-323850" lvl="7" marL="3657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-323850" lvl="8" marL="4114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80" name="Google Shape;1880;p199"/>
          <p:cNvSpPr txBox="1"/>
          <p:nvPr>
            <p:ph idx="10" type="dt"/>
          </p:nvPr>
        </p:nvSpPr>
        <p:spPr>
          <a:xfrm>
            <a:off x="685979" y="4719268"/>
            <a:ext cx="19050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81" name="Google Shape;1881;p199"/>
          <p:cNvSpPr txBox="1"/>
          <p:nvPr>
            <p:ph idx="11" type="ftr"/>
          </p:nvPr>
        </p:nvSpPr>
        <p:spPr>
          <a:xfrm>
            <a:off x="3124200" y="4719268"/>
            <a:ext cx="2895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/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/>
        </p:txBody>
      </p:sp>
      <p:sp>
        <p:nvSpPr>
          <p:cNvPr id="1882" name="Google Shape;1882;p199"/>
          <p:cNvSpPr txBox="1"/>
          <p:nvPr>
            <p:ph idx="12" type="sldNum"/>
          </p:nvPr>
        </p:nvSpPr>
        <p:spPr>
          <a:xfrm>
            <a:off x="6868969" y="4719268"/>
            <a:ext cx="1105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91979D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83" name="Google Shape;1883;p19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8085056" y="4733813"/>
            <a:ext cx="841980" cy="252155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840" r:id="rId2"/>
    <p:sldLayoutId id="2147483841" r:id="rId3"/>
    <p:sldLayoutId id="2147483842" r:id="rId4"/>
    <p:sldLayoutId id="2147483843" r:id="rId5"/>
    <p:sldLayoutId id="2147483844" r:id="rId6"/>
    <p:sldLayoutId id="2147483845" r:id="rId7"/>
    <p:sldLayoutId id="2147483846" r:id="rId8"/>
    <p:sldLayoutId id="2147483847" r:id="rId9"/>
    <p:sldLayoutId id="2147483848" r:id="rId10"/>
    <p:sldLayoutId id="2147483849" r:id="rId11"/>
    <p:sldLayoutId id="2147483850" r:id="rId12"/>
    <p:sldLayoutId id="2147483851" r:id="rId13"/>
    <p:sldLayoutId id="2147483852" r:id="rId14"/>
    <p:sldLayoutId id="2147483853" r:id="rId15"/>
    <p:sldLayoutId id="2147483854" r:id="rId16"/>
    <p:sldLayoutId id="2147483855" r:id="rId17"/>
    <p:sldLayoutId id="2147483856" r:id="rId18"/>
    <p:sldLayoutId id="2147483857" r:id="rId19"/>
    <p:sldLayoutId id="2147483858" r:id="rId20"/>
    <p:sldLayoutId id="2147483859" r:id="rId21"/>
    <p:sldLayoutId id="2147483860" r:id="rId22"/>
    <p:sldLayoutId id="2147483861" r:id="rId23"/>
    <p:sldLayoutId id="2147483862" r:id="rId24"/>
    <p:sldLayoutId id="2147483863" r:id="rId25"/>
    <p:sldLayoutId id="2147483864" r:id="rId26"/>
    <p:sldLayoutId id="2147483865" r:id="rId27"/>
    <p:sldLayoutId id="2147483866" r:id="rId28"/>
    <p:sldLayoutId id="2147483867" r:id="rId29"/>
    <p:sldLayoutId id="2147483868" r:id="rId30"/>
    <p:sldLayoutId id="2147483869" r:id="rId31"/>
    <p:sldLayoutId id="2147483870" r:id="rId32"/>
    <p:sldLayoutId id="2147483871" r:id="rId33"/>
    <p:sldLayoutId id="2147483872" r:id="rId34"/>
    <p:sldLayoutId id="2147483873" r:id="rId35"/>
    <p:sldLayoutId id="2147483874" r:id="rId36"/>
    <p:sldLayoutId id="2147483875" r:id="rId37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9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3.png"/><Relationship Id="rId4" Type="http://schemas.openxmlformats.org/officeDocument/2006/relationships/image" Target="../media/image70.png"/><Relationship Id="rId9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Relationship Id="rId11" Type="http://schemas.openxmlformats.org/officeDocument/2006/relationships/image" Target="../media/image71.png"/><Relationship Id="rId10" Type="http://schemas.openxmlformats.org/officeDocument/2006/relationships/image" Target="../media/image76.png"/><Relationship Id="rId13" Type="http://schemas.openxmlformats.org/officeDocument/2006/relationships/image" Target="../media/image78.png"/><Relationship Id="rId12" Type="http://schemas.openxmlformats.org/officeDocument/2006/relationships/image" Target="../media/image64.png"/><Relationship Id="rId15" Type="http://schemas.openxmlformats.org/officeDocument/2006/relationships/image" Target="../media/image74.png"/><Relationship Id="rId14" Type="http://schemas.openxmlformats.org/officeDocument/2006/relationships/image" Target="../media/image68.png"/><Relationship Id="rId16" Type="http://schemas.openxmlformats.org/officeDocument/2006/relationships/image" Target="../media/image7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9.png"/><Relationship Id="rId4" Type="http://schemas.openxmlformats.org/officeDocument/2006/relationships/image" Target="../media/image7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0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localhost:8080/?server=server&amp;username=sandbox&amp;db=bookstor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github.com/mariadb-corporation/mariadb-columnstore-docker.git" TargetMode="External"/><Relationship Id="rId4" Type="http://schemas.openxmlformats.org/officeDocument/2006/relationships/hyperlink" Target="http://localhost:8080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1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63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5.png"/><Relationship Id="rId4" Type="http://schemas.openxmlformats.org/officeDocument/2006/relationships/image" Target="../media/image60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80.png"/><Relationship Id="rId4" Type="http://schemas.openxmlformats.org/officeDocument/2006/relationships/image" Target="../media/image6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8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5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github.com/mariadb-corporation/mariadb-server-docker" TargetMode="External"/><Relationship Id="rId4" Type="http://schemas.openxmlformats.org/officeDocument/2006/relationships/hyperlink" Target="https://github.com/mariadb-corporation/mariadb-columnstore-docker" TargetMode="External"/><Relationship Id="rId5" Type="http://schemas.openxmlformats.org/officeDocument/2006/relationships/hyperlink" Target="https://hub.docker.com/u/mariadb/" TargetMode="External"/><Relationship Id="rId6" Type="http://schemas.openxmlformats.org/officeDocument/2006/relationships/hyperlink" Target="https://github.com/mariadb-corporation/mariadb-kubernetes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5.jpg"/><Relationship Id="rId4" Type="http://schemas.openxmlformats.org/officeDocument/2006/relationships/image" Target="../media/image50.png"/><Relationship Id="rId5" Type="http://schemas.openxmlformats.org/officeDocument/2006/relationships/image" Target="../media/image56.png"/><Relationship Id="rId6" Type="http://schemas.openxmlformats.org/officeDocument/2006/relationships/image" Target="../media/image54.png"/><Relationship Id="rId7" Type="http://schemas.openxmlformats.org/officeDocument/2006/relationships/image" Target="../media/image5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3.png"/><Relationship Id="rId4" Type="http://schemas.openxmlformats.org/officeDocument/2006/relationships/image" Target="../media/image70.png"/><Relationship Id="rId9" Type="http://schemas.openxmlformats.org/officeDocument/2006/relationships/image" Target="../media/image66.png"/><Relationship Id="rId5" Type="http://schemas.openxmlformats.org/officeDocument/2006/relationships/image" Target="../media/image62.png"/><Relationship Id="rId6" Type="http://schemas.openxmlformats.org/officeDocument/2006/relationships/image" Target="../media/image58.png"/><Relationship Id="rId7" Type="http://schemas.openxmlformats.org/officeDocument/2006/relationships/image" Target="../media/image61.png"/><Relationship Id="rId8" Type="http://schemas.openxmlformats.org/officeDocument/2006/relationships/image" Target="../media/image59.png"/><Relationship Id="rId11" Type="http://schemas.openxmlformats.org/officeDocument/2006/relationships/image" Target="../media/image71.png"/><Relationship Id="rId10" Type="http://schemas.openxmlformats.org/officeDocument/2006/relationships/image" Target="../media/image76.png"/><Relationship Id="rId12" Type="http://schemas.openxmlformats.org/officeDocument/2006/relationships/image" Target="../media/image6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236"/>
          <p:cNvSpPr txBox="1"/>
          <p:nvPr>
            <p:ph type="ctrTitle"/>
          </p:nvPr>
        </p:nvSpPr>
        <p:spPr>
          <a:xfrm>
            <a:off x="4332275" y="1225825"/>
            <a:ext cx="4125900" cy="1500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Trebuchet MS"/>
              <a:buNone/>
            </a:pPr>
            <a:r>
              <a:rPr lang="en" sz="2800"/>
              <a:t>First Look: MariaDB Docker Images and Kubernetes Helm Charts</a:t>
            </a:r>
            <a:r>
              <a:rPr lang="en"/>
              <a:t> </a:t>
            </a:r>
            <a:endParaRPr b="1" i="0" sz="3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49" name="Google Shape;2249;p236"/>
          <p:cNvSpPr txBox="1"/>
          <p:nvPr>
            <p:ph idx="1" type="subTitle"/>
          </p:nvPr>
        </p:nvSpPr>
        <p:spPr>
          <a:xfrm>
            <a:off x="4332200" y="3285175"/>
            <a:ext cx="4125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1800"/>
              <a:t>Thomas Boyd</a:t>
            </a:r>
            <a:endParaRPr sz="18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</a:pPr>
            <a:r>
              <a:rPr lang="en" sz="1800"/>
              <a:t>Technical Marketing</a:t>
            </a:r>
            <a:endParaRPr sz="1800"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2" name="Shape 2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3" name="Google Shape;2383;p245"/>
          <p:cNvSpPr/>
          <p:nvPr/>
        </p:nvSpPr>
        <p:spPr>
          <a:xfrm>
            <a:off x="6458350" y="1132300"/>
            <a:ext cx="1061400" cy="104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4" name="Google Shape;2384;p245"/>
          <p:cNvSpPr/>
          <p:nvPr/>
        </p:nvSpPr>
        <p:spPr>
          <a:xfrm>
            <a:off x="7256925" y="2360350"/>
            <a:ext cx="1110000" cy="12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5" name="Google Shape;2385;p245"/>
          <p:cNvSpPr/>
          <p:nvPr/>
        </p:nvSpPr>
        <p:spPr>
          <a:xfrm>
            <a:off x="5678850" y="2356000"/>
            <a:ext cx="1110000" cy="12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6" name="Google Shape;2386;p245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Orchestration/Management - Kubernetes Everywhere</a:t>
            </a:r>
            <a:endParaRPr/>
          </a:p>
        </p:txBody>
      </p:sp>
      <p:grpSp>
        <p:nvGrpSpPr>
          <p:cNvPr id="2387" name="Google Shape;2387;p245"/>
          <p:cNvGrpSpPr/>
          <p:nvPr/>
        </p:nvGrpSpPr>
        <p:grpSpPr>
          <a:xfrm>
            <a:off x="7359204" y="2494047"/>
            <a:ext cx="905437" cy="964370"/>
            <a:chOff x="1242569" y="4625229"/>
            <a:chExt cx="822900" cy="750366"/>
          </a:xfrm>
        </p:grpSpPr>
        <p:pic>
          <p:nvPicPr>
            <p:cNvPr id="2388" name="Google Shape;2388;p2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397" y="4625229"/>
              <a:ext cx="513300" cy="4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9" name="Google Shape;2389;p245"/>
            <p:cNvSpPr txBox="1"/>
            <p:nvPr/>
          </p:nvSpPr>
          <p:spPr>
            <a:xfrm>
              <a:off x="1242569" y="5219895"/>
              <a:ext cx="822900" cy="1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74746"/>
                  </a:solidFill>
                  <a:latin typeface="Arial"/>
                  <a:ea typeface="Arial"/>
                  <a:cs typeface="Arial"/>
                  <a:sym typeface="Arial"/>
                </a:rPr>
                <a:t>Amazon ECS</a:t>
              </a:r>
              <a:endParaRPr b="1" sz="800">
                <a:solidFill>
                  <a:srgbClr val="47474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 Shot 2017-09-14 at 2.00.25 AM.png" id="2390" name="Google Shape;2390;p2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951" y="2677576"/>
            <a:ext cx="1362701" cy="456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7-09-14 at 2.01.16 AM.png" id="2391" name="Google Shape;2391;p2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145" y="3422081"/>
            <a:ext cx="1984950" cy="476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2" name="Google Shape;2392;p245"/>
          <p:cNvGrpSpPr/>
          <p:nvPr/>
        </p:nvGrpSpPr>
        <p:grpSpPr>
          <a:xfrm>
            <a:off x="6507050" y="1270699"/>
            <a:ext cx="1012581" cy="843851"/>
            <a:chOff x="9102365" y="4393104"/>
            <a:chExt cx="1041000" cy="843851"/>
          </a:xfrm>
        </p:grpSpPr>
        <p:sp>
          <p:nvSpPr>
            <p:cNvPr id="2393" name="Google Shape;2393;p245"/>
            <p:cNvSpPr txBox="1"/>
            <p:nvPr/>
          </p:nvSpPr>
          <p:spPr>
            <a:xfrm>
              <a:off x="9102365" y="4986754"/>
              <a:ext cx="10410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50" lIns="51450" spcFirstLastPara="1" rIns="51450" wrap="square" tIns="51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Google </a:t>
              </a: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Container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Engine</a:t>
              </a:r>
              <a:endParaRPr sz="800"/>
            </a:p>
          </p:txBody>
        </p:sp>
        <p:pic>
          <p:nvPicPr>
            <p:cNvPr descr="Container-Engine.png" id="2394" name="Google Shape;2394;p245"/>
            <p:cNvPicPr preferRelativeResize="0"/>
            <p:nvPr/>
          </p:nvPicPr>
          <p:blipFill rotWithShape="1">
            <a:blip r:embed="rId6">
              <a:alphaModFix/>
            </a:blip>
            <a:srcRect b="5092" l="0" r="0" t="5092"/>
            <a:stretch/>
          </p:blipFill>
          <p:spPr>
            <a:xfrm>
              <a:off x="9340535" y="4393104"/>
              <a:ext cx="530400" cy="47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95" name="Google Shape;2395;p245"/>
          <p:cNvGrpSpPr/>
          <p:nvPr/>
        </p:nvGrpSpPr>
        <p:grpSpPr>
          <a:xfrm>
            <a:off x="5598198" y="2471343"/>
            <a:ext cx="1248249" cy="1046128"/>
            <a:chOff x="1635700" y="5427988"/>
            <a:chExt cx="1308300" cy="992437"/>
          </a:xfrm>
        </p:grpSpPr>
        <p:pic>
          <p:nvPicPr>
            <p:cNvPr descr="Screen Shot 2017-09-14 at 2.16.28 AM.png" id="2396" name="Google Shape;2396;p245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31626" y="5427988"/>
              <a:ext cx="730425" cy="68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7" name="Google Shape;2397;p245"/>
            <p:cNvSpPr txBox="1"/>
            <p:nvPr/>
          </p:nvSpPr>
          <p:spPr>
            <a:xfrm>
              <a:off x="1635700" y="6170225"/>
              <a:ext cx="13083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50" lIns="51450" spcFirstLastPara="1" rIns="51450" wrap="square" tIns="51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Azure </a:t>
              </a: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Container </a:t>
              </a: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Service</a:t>
              </a:r>
              <a:endParaRPr sz="800"/>
            </a:p>
          </p:txBody>
        </p:sp>
      </p:grpSp>
      <p:cxnSp>
        <p:nvCxnSpPr>
          <p:cNvPr id="2398" name="Google Shape;2398;p245"/>
          <p:cNvCxnSpPr/>
          <p:nvPr/>
        </p:nvCxnSpPr>
        <p:spPr>
          <a:xfrm flipH="1">
            <a:off x="5149300" y="1432575"/>
            <a:ext cx="5700" cy="27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99" name="Google Shape;2399;p2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100" y="2691075"/>
            <a:ext cx="1367390" cy="4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0" name="Google Shape;2400;p2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850" y="1514002"/>
            <a:ext cx="1695775" cy="44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1" name="Google Shape;2401;p2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4224" y="1526550"/>
            <a:ext cx="1787721" cy="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2" name="Google Shape;2402;p24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850" y="2178275"/>
            <a:ext cx="1695775" cy="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3" name="Google Shape;2403;p24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06950" y="2122396"/>
            <a:ext cx="1362702" cy="34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4" name="Google Shape;2404;p2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054500" y="2691075"/>
            <a:ext cx="505190" cy="42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5" name="Google Shape;2405;p2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8625" y="2178275"/>
            <a:ext cx="413909" cy="345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6" name="Google Shape;2406;p245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258625" y="1526550"/>
            <a:ext cx="505200" cy="42182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7" name="Google Shape;2407;p245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568025" y="2644698"/>
            <a:ext cx="1248250" cy="115420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408" name="Google Shape;2408;p245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6009849" y="3999045"/>
            <a:ext cx="2254798" cy="3862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09" name="Google Shape;2409;p245"/>
          <p:cNvSpPr/>
          <p:nvPr/>
        </p:nvSpPr>
        <p:spPr>
          <a:xfrm>
            <a:off x="5960950" y="2601550"/>
            <a:ext cx="1061400" cy="12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10" name="Google Shape;2410;p24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105725" y="2673650"/>
            <a:ext cx="751147" cy="754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411" name="Google Shape;2411;p245"/>
          <p:cNvSpPr txBox="1"/>
          <p:nvPr/>
        </p:nvSpPr>
        <p:spPr>
          <a:xfrm>
            <a:off x="5891650" y="3525625"/>
            <a:ext cx="1179300" cy="2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51450" lIns="51450" spcFirstLastPara="1" rIns="51450" wrap="square" tIns="514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Open Sans"/>
              <a:buNone/>
            </a:pP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Azure Kubernetes</a:t>
            </a:r>
            <a:r>
              <a:rPr b="1" i="0" lang="en" sz="800" u="none" cap="none" strike="noStrike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800">
                <a:latin typeface="Open Sans"/>
                <a:ea typeface="Open Sans"/>
                <a:cs typeface="Open Sans"/>
                <a:sym typeface="Open Sans"/>
              </a:rPr>
              <a:t>Service</a:t>
            </a:r>
            <a:endParaRPr sz="800"/>
          </a:p>
        </p:txBody>
      </p:sp>
      <p:sp>
        <p:nvSpPr>
          <p:cNvPr id="2412" name="Google Shape;2412;p245"/>
          <p:cNvSpPr txBox="1"/>
          <p:nvPr/>
        </p:nvSpPr>
        <p:spPr>
          <a:xfrm>
            <a:off x="4393450" y="2729188"/>
            <a:ext cx="356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?</a:t>
            </a:r>
            <a:endParaRPr b="1"/>
          </a:p>
        </p:txBody>
      </p:sp>
      <p:sp>
        <p:nvSpPr>
          <p:cNvPr id="2413" name="Google Shape;2413;p245"/>
          <p:cNvSpPr txBox="1"/>
          <p:nvPr/>
        </p:nvSpPr>
        <p:spPr>
          <a:xfrm>
            <a:off x="4419275" y="2122388"/>
            <a:ext cx="356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?</a:t>
            </a:r>
            <a:endParaRPr b="1"/>
          </a:p>
        </p:txBody>
      </p:sp>
      <p:sp>
        <p:nvSpPr>
          <p:cNvPr id="2414" name="Google Shape;2414;p245"/>
          <p:cNvSpPr txBox="1"/>
          <p:nvPr/>
        </p:nvSpPr>
        <p:spPr>
          <a:xfrm>
            <a:off x="4691075" y="1546875"/>
            <a:ext cx="356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?</a:t>
            </a:r>
            <a:endParaRPr b="1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8" name="Shape 2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9" name="Google Shape;2419;p246"/>
          <p:cNvSpPr txBox="1"/>
          <p:nvPr>
            <p:ph idx="1" type="body"/>
          </p:nvPr>
        </p:nvSpPr>
        <p:spPr>
          <a:xfrm>
            <a:off x="682953" y="2116941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/>
              <a:t>Ephemeral</a:t>
            </a:r>
            <a:endParaRPr b="1" i="0" sz="3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0" name="Google Shape;2420;p246"/>
          <p:cNvSpPr txBox="1"/>
          <p:nvPr>
            <p:ph idx="2" type="body"/>
          </p:nvPr>
        </p:nvSpPr>
        <p:spPr>
          <a:xfrm>
            <a:off x="5218019" y="1869152"/>
            <a:ext cx="3184500" cy="909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/>
              <a:t>Stateful / Persistent</a:t>
            </a:r>
            <a:endParaRPr b="1" i="0" sz="30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21" name="Google Shape;2421;p246"/>
          <p:cNvSpPr txBox="1"/>
          <p:nvPr>
            <p:ph idx="4" type="body"/>
          </p:nvPr>
        </p:nvSpPr>
        <p:spPr>
          <a:xfrm>
            <a:off x="3323850" y="2073900"/>
            <a:ext cx="2496300" cy="241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None/>
            </a:pPr>
            <a:r>
              <a:rPr lang="en"/>
              <a:t>versus</a:t>
            </a:r>
            <a:r>
              <a:rPr b="0" i="0" lang="en" sz="15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 </a:t>
            </a:r>
            <a:endParaRPr b="0" i="0" sz="15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6" name="Shape 2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7" name="Google Shape;2427;p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097" y="1374994"/>
            <a:ext cx="5912265" cy="310075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428" name="Google Shape;2428;p247"/>
          <p:cNvSpPr txBox="1"/>
          <p:nvPr>
            <p:ph type="title"/>
          </p:nvPr>
        </p:nvSpPr>
        <p:spPr>
          <a:xfrm>
            <a:off x="571650" y="1353552"/>
            <a:ext cx="2046300" cy="1046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Corp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Hub</a:t>
            </a:r>
            <a:endParaRPr/>
          </a:p>
        </p:txBody>
      </p:sp>
      <p:sp>
        <p:nvSpPr>
          <p:cNvPr id="2429" name="Google Shape;2429;p247"/>
          <p:cNvSpPr txBox="1"/>
          <p:nvPr/>
        </p:nvSpPr>
        <p:spPr>
          <a:xfrm>
            <a:off x="3266294" y="870244"/>
            <a:ext cx="4281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https://hub.docker.com/u/mariadb/</a:t>
            </a:r>
            <a:endParaRPr sz="1800"/>
          </a:p>
        </p:txBody>
      </p:sp>
      <p:pic>
        <p:nvPicPr>
          <p:cNvPr id="2430" name="Google Shape;2430;p2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4129" y="2690604"/>
            <a:ext cx="1860781" cy="1046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248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MariaDB Server Docker Demo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36" name="Google Shape;2436;p248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Standalone MariaDB Server for Dev/Test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2" name="Google Shape;2442;p24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Server Demo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2443" name="Google Shape;2443;p249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Pull and Run the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Connect CLI and interact</a:t>
            </a:r>
            <a:r>
              <a:rPr lang="en" sz="1800"/>
              <a:t>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Examine Dockerfile and docker-entrypoint.sh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Docker ps, docker volumes, pruning, ect...</a:t>
            </a:r>
            <a:endParaRPr sz="1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7" name="Shape 2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8" name="Google Shape;2448;p250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MariaDB ColumnStore Docker Demo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49" name="Google Shape;2449;p250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Standalone MariaDB Columnstore for Dev/Test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4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p251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ColumnStore Demo Steps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2456" name="Google Shape;2456;p251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42900" lvl="0" marL="457200" rtl="0" algn="l">
              <a:spcBef>
                <a:spcPts val="30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Pull and Run the image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Connect CLI and interact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Examine Dockerfile and docker-entrypoint.sh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en" sz="1800"/>
              <a:t>Mcsadmin, etc...</a:t>
            </a:r>
            <a:endParaRPr sz="1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0" name="Shape 2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1" name="Google Shape;2461;p252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MariaDB TX Sandbox Demo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62" name="Google Shape;2462;p252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Standalone Server plus Adminer UI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7" name="Shape 2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8" name="Google Shape;2468;p253"/>
          <p:cNvSpPr/>
          <p:nvPr/>
        </p:nvSpPr>
        <p:spPr>
          <a:xfrm>
            <a:off x="2093945" y="1705294"/>
            <a:ext cx="2131500" cy="18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#1</a:t>
            </a:r>
            <a:endParaRPr sz="1100"/>
          </a:p>
        </p:txBody>
      </p:sp>
      <p:sp>
        <p:nvSpPr>
          <p:cNvPr id="2469" name="Google Shape;2469;p253"/>
          <p:cNvSpPr/>
          <p:nvPr/>
        </p:nvSpPr>
        <p:spPr>
          <a:xfrm>
            <a:off x="4918506" y="1705294"/>
            <a:ext cx="2131500" cy="1836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#2</a:t>
            </a:r>
            <a:endParaRPr sz="1100"/>
          </a:p>
        </p:txBody>
      </p:sp>
      <p:sp>
        <p:nvSpPr>
          <p:cNvPr id="2470" name="Google Shape;2470;p25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MariaDB TX sandbox –</a:t>
            </a:r>
            <a:endParaRPr/>
          </a:p>
        </p:txBody>
      </p:sp>
      <p:sp>
        <p:nvSpPr>
          <p:cNvPr id="2471" name="Google Shape;2471;p253"/>
          <p:cNvSpPr/>
          <p:nvPr/>
        </p:nvSpPr>
        <p:spPr>
          <a:xfrm>
            <a:off x="2277706" y="1916569"/>
            <a:ext cx="1764000" cy="1138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Adminer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72" name="Google Shape;2472;p253"/>
          <p:cNvSpPr/>
          <p:nvPr/>
        </p:nvSpPr>
        <p:spPr>
          <a:xfrm>
            <a:off x="5102266" y="1916569"/>
            <a:ext cx="1764000" cy="11388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MariaDB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Server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2473" name="Google Shape;2473;p253"/>
          <p:cNvCxnSpPr>
            <a:stCxn id="2468" idx="2"/>
            <a:endCxn id="2469" idx="2"/>
          </p:cNvCxnSpPr>
          <p:nvPr/>
        </p:nvCxnSpPr>
        <p:spPr>
          <a:xfrm flipH="1" rot="-5400000">
            <a:off x="4571645" y="2130244"/>
            <a:ext cx="600" cy="2824500"/>
          </a:xfrm>
          <a:prstGeom prst="bentConnector3">
            <a:avLst>
              <a:gd fmla="val 8165833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7" name="Shape 2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" name="Google Shape;2478;p254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MariaDB AX Docker Compose Demo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479" name="Google Shape;2479;p254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Four Node AX + Apache Zeppelin 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53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237"/>
          <p:cNvSpPr txBox="1"/>
          <p:nvPr>
            <p:ph type="title"/>
          </p:nvPr>
        </p:nvSpPr>
        <p:spPr>
          <a:xfrm>
            <a:off x="698276" y="820150"/>
            <a:ext cx="16383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rebuchet MS"/>
              <a:buNone/>
            </a:pPr>
            <a:r>
              <a:rPr lang="en"/>
              <a:t>Agenda</a:t>
            </a:r>
            <a:endParaRPr b="1" i="0" sz="18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55" name="Google Shape;2255;p237"/>
          <p:cNvSpPr txBox="1"/>
          <p:nvPr>
            <p:ph idx="1" type="body"/>
          </p:nvPr>
        </p:nvSpPr>
        <p:spPr>
          <a:xfrm>
            <a:off x="3363775" y="820150"/>
            <a:ext cx="5094300" cy="3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4765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Containers, Docker &amp; Kubernetes</a:t>
            </a:r>
            <a:r>
              <a:rPr b="1" i="0" lang="en" sz="1500" u="none" cap="none" strike="noStrike">
                <a:solidFill>
                  <a:schemeClr val="dk1"/>
                </a:solidFill>
              </a:rPr>
              <a:t> </a:t>
            </a:r>
            <a:endParaRPr b="1" i="0" sz="1500" u="none" cap="none" strike="noStrike">
              <a:solidFill>
                <a:schemeClr val="dk1"/>
              </a:solidFill>
            </a:endParaRPr>
          </a:p>
          <a:p>
            <a:pPr indent="-247650" lvl="0" marL="254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Demos</a:t>
            </a:r>
            <a:endParaRPr b="1"/>
          </a:p>
          <a:p>
            <a:pPr indent="-203200" lvl="1" marL="55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" sz="1200"/>
              <a:t>MariaDB Server Docker</a:t>
            </a:r>
            <a:endParaRPr b="1" sz="1200"/>
          </a:p>
          <a:p>
            <a:pPr indent="-203200" lvl="1" marL="55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" sz="1200"/>
              <a:t>MariaDB ColumnStore Docker</a:t>
            </a:r>
            <a:endParaRPr b="1" sz="1200"/>
          </a:p>
          <a:p>
            <a:pPr indent="-203200" lvl="1" marL="55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200"/>
              <a:buChar char="–"/>
            </a:pPr>
            <a:r>
              <a:rPr b="1" lang="en" sz="1200"/>
              <a:t>MariaDB TX Docker Compose</a:t>
            </a:r>
            <a:endParaRPr b="1" sz="1200"/>
          </a:p>
          <a:p>
            <a:pPr indent="-215900" lvl="1" marL="5588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–"/>
            </a:pPr>
            <a:r>
              <a:rPr b="1" lang="en" sz="1200"/>
              <a:t>MariaDB AX Docker Compose</a:t>
            </a:r>
            <a:r>
              <a:rPr b="1" i="0" lang="en" u="none" cap="none" strike="noStrike">
                <a:solidFill>
                  <a:schemeClr val="dk1"/>
                </a:solidFill>
              </a:rPr>
              <a:t> </a:t>
            </a:r>
            <a:endParaRPr b="1" i="0" u="none" cap="none" strike="noStrike">
              <a:solidFill>
                <a:schemeClr val="dk1"/>
              </a:solidFill>
            </a:endParaRPr>
          </a:p>
          <a:p>
            <a:pPr indent="-247650" lvl="0" marL="254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Kubernetes, Stateful Apps &amp; MariaDB</a:t>
            </a:r>
            <a:endParaRPr b="1"/>
          </a:p>
          <a:p>
            <a:pPr indent="-247650" lvl="0" marL="254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Future Direction</a:t>
            </a:r>
            <a:endParaRPr b="1"/>
          </a:p>
          <a:p>
            <a:pPr indent="-247650" lvl="0" marL="2540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MariaDB TX on Kubernetes via Helm Chart</a:t>
            </a:r>
            <a:endParaRPr b="1"/>
          </a:p>
          <a:p>
            <a:pPr indent="-247650" lvl="0" marL="254000" marR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1" lang="en"/>
              <a:t>Q &amp; A</a:t>
            </a:r>
            <a:endParaRPr b="1"/>
          </a:p>
        </p:txBody>
      </p:sp>
      <p:grpSp>
        <p:nvGrpSpPr>
          <p:cNvPr id="2256" name="Google Shape;2256;p237"/>
          <p:cNvGrpSpPr/>
          <p:nvPr/>
        </p:nvGrpSpPr>
        <p:grpSpPr>
          <a:xfrm>
            <a:off x="1050034" y="2109237"/>
            <a:ext cx="934798" cy="931385"/>
            <a:chOff x="1050081" y="2108550"/>
            <a:chExt cx="726000" cy="726000"/>
          </a:xfrm>
        </p:grpSpPr>
        <p:sp>
          <p:nvSpPr>
            <p:cNvPr id="2257" name="Google Shape;2257;p237"/>
            <p:cNvSpPr/>
            <p:nvPr/>
          </p:nvSpPr>
          <p:spPr>
            <a:xfrm>
              <a:off x="1050081" y="2108550"/>
              <a:ext cx="726000" cy="726000"/>
            </a:xfrm>
            <a:prstGeom prst="ellipse">
              <a:avLst/>
            </a:prstGeom>
            <a:solidFill>
              <a:srgbClr val="42536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sp>
          <p:nvSpPr>
            <p:cNvPr descr="© INSCALE GmbH, 21.06.2010" id="2258" name="Google Shape;2258;p237"/>
            <p:cNvSpPr/>
            <p:nvPr/>
          </p:nvSpPr>
          <p:spPr>
            <a:xfrm>
              <a:off x="1235477" y="2316585"/>
              <a:ext cx="397678" cy="354295"/>
            </a:xfrm>
            <a:custGeom>
              <a:rect b="b" l="l" r="r" t="t"/>
              <a:pathLst>
                <a:path extrusionOk="0" h="139" w="147">
                  <a:moveTo>
                    <a:pt x="143" y="0"/>
                  </a:moveTo>
                  <a:cubicBezTo>
                    <a:pt x="147" y="5"/>
                    <a:pt x="147" y="5"/>
                    <a:pt x="147" y="5"/>
                  </a:cubicBezTo>
                  <a:cubicBezTo>
                    <a:pt x="132" y="16"/>
                    <a:pt x="115" y="34"/>
                    <a:pt x="97" y="58"/>
                  </a:cubicBezTo>
                  <a:cubicBezTo>
                    <a:pt x="78" y="81"/>
                    <a:pt x="64" y="103"/>
                    <a:pt x="54" y="124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40" y="134"/>
                    <a:pt x="36" y="137"/>
                    <a:pt x="33" y="139"/>
                  </a:cubicBezTo>
                  <a:cubicBezTo>
                    <a:pt x="32" y="136"/>
                    <a:pt x="30" y="131"/>
                    <a:pt x="27" y="123"/>
                  </a:cubicBezTo>
                  <a:cubicBezTo>
                    <a:pt x="24" y="116"/>
                    <a:pt x="24" y="116"/>
                    <a:pt x="24" y="116"/>
                  </a:cubicBezTo>
                  <a:cubicBezTo>
                    <a:pt x="20" y="106"/>
                    <a:pt x="16" y="99"/>
                    <a:pt x="12" y="94"/>
                  </a:cubicBezTo>
                  <a:cubicBezTo>
                    <a:pt x="9" y="89"/>
                    <a:pt x="5" y="86"/>
                    <a:pt x="0" y="85"/>
                  </a:cubicBezTo>
                  <a:cubicBezTo>
                    <a:pt x="8" y="77"/>
                    <a:pt x="15" y="73"/>
                    <a:pt x="21" y="73"/>
                  </a:cubicBezTo>
                  <a:cubicBezTo>
                    <a:pt x="27" y="73"/>
                    <a:pt x="33" y="80"/>
                    <a:pt x="39" y="95"/>
                  </a:cubicBezTo>
                  <a:cubicBezTo>
                    <a:pt x="43" y="102"/>
                    <a:pt x="43" y="102"/>
                    <a:pt x="43" y="102"/>
                  </a:cubicBezTo>
                  <a:cubicBezTo>
                    <a:pt x="54" y="82"/>
                    <a:pt x="70" y="63"/>
                    <a:pt x="89" y="44"/>
                  </a:cubicBezTo>
                  <a:cubicBezTo>
                    <a:pt x="107" y="25"/>
                    <a:pt x="126" y="10"/>
                    <a:pt x="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35363"/>
                </a:buClr>
                <a:buSzPts val="1800"/>
                <a:buFont typeface="Georgia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</p:grp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55"/>
          <p:cNvSpPr/>
          <p:nvPr/>
        </p:nvSpPr>
        <p:spPr>
          <a:xfrm>
            <a:off x="3506226" y="3259838"/>
            <a:ext cx="21315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#3</a:t>
            </a:r>
            <a:endParaRPr sz="1100"/>
          </a:p>
        </p:txBody>
      </p:sp>
      <p:sp>
        <p:nvSpPr>
          <p:cNvPr id="2486" name="Google Shape;2486;p255"/>
          <p:cNvSpPr/>
          <p:nvPr/>
        </p:nvSpPr>
        <p:spPr>
          <a:xfrm>
            <a:off x="3506226" y="1705294"/>
            <a:ext cx="21315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#2</a:t>
            </a:r>
            <a:endParaRPr sz="1100"/>
          </a:p>
        </p:txBody>
      </p:sp>
      <p:sp>
        <p:nvSpPr>
          <p:cNvPr id="2487" name="Google Shape;2487;p25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MariaDB AX sandbox –</a:t>
            </a:r>
            <a:endParaRPr/>
          </a:p>
        </p:txBody>
      </p:sp>
      <p:sp>
        <p:nvSpPr>
          <p:cNvPr id="2488" name="Google Shape;2488;p255"/>
          <p:cNvSpPr/>
          <p:nvPr/>
        </p:nvSpPr>
        <p:spPr>
          <a:xfrm>
            <a:off x="3689986" y="1924444"/>
            <a:ext cx="1764000" cy="75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MariaDB ColumnStore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(UM, query)</a:t>
            </a:r>
            <a:endParaRPr sz="1100"/>
          </a:p>
        </p:txBody>
      </p:sp>
      <p:sp>
        <p:nvSpPr>
          <p:cNvPr id="2489" name="Google Shape;2489;p255"/>
          <p:cNvSpPr/>
          <p:nvPr/>
        </p:nvSpPr>
        <p:spPr>
          <a:xfrm>
            <a:off x="3689986" y="3479063"/>
            <a:ext cx="1764000" cy="7545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MariaDB ColumnStore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(UM, query)</a:t>
            </a:r>
            <a:endParaRPr sz="1100"/>
          </a:p>
        </p:txBody>
      </p:sp>
      <p:sp>
        <p:nvSpPr>
          <p:cNvPr id="2490" name="Google Shape;2490;p255"/>
          <p:cNvSpPr/>
          <p:nvPr/>
        </p:nvSpPr>
        <p:spPr>
          <a:xfrm>
            <a:off x="6326388" y="1705294"/>
            <a:ext cx="21315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#4</a:t>
            </a:r>
            <a:endParaRPr sz="1100"/>
          </a:p>
        </p:txBody>
      </p:sp>
      <p:sp>
        <p:nvSpPr>
          <p:cNvPr id="2491" name="Google Shape;2491;p255"/>
          <p:cNvSpPr/>
          <p:nvPr/>
        </p:nvSpPr>
        <p:spPr>
          <a:xfrm>
            <a:off x="6510148" y="1924519"/>
            <a:ext cx="1764000" cy="75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MariaDB ColumnStore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rgbClr val="FFFFFF"/>
                </a:solidFill>
              </a:rPr>
              <a:t>PM, storage)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92" name="Google Shape;2492;p255"/>
          <p:cNvSpPr/>
          <p:nvPr/>
        </p:nvSpPr>
        <p:spPr>
          <a:xfrm>
            <a:off x="686082" y="2580769"/>
            <a:ext cx="2131500" cy="1097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#1</a:t>
            </a:r>
            <a:endParaRPr sz="1100"/>
          </a:p>
        </p:txBody>
      </p:sp>
      <p:sp>
        <p:nvSpPr>
          <p:cNvPr id="2493" name="Google Shape;2493;p255"/>
          <p:cNvSpPr/>
          <p:nvPr/>
        </p:nvSpPr>
        <p:spPr>
          <a:xfrm>
            <a:off x="869842" y="2794256"/>
            <a:ext cx="1764000" cy="563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Apache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Zeppelin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494" name="Google Shape;2494;p255"/>
          <p:cNvSpPr/>
          <p:nvPr/>
        </p:nvSpPr>
        <p:spPr>
          <a:xfrm>
            <a:off x="6326388" y="3259838"/>
            <a:ext cx="21315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 #5</a:t>
            </a:r>
            <a:endParaRPr sz="1100"/>
          </a:p>
        </p:txBody>
      </p:sp>
      <p:sp>
        <p:nvSpPr>
          <p:cNvPr id="2495" name="Google Shape;2495;p255"/>
          <p:cNvSpPr/>
          <p:nvPr/>
        </p:nvSpPr>
        <p:spPr>
          <a:xfrm>
            <a:off x="6510205" y="3479063"/>
            <a:ext cx="1764000" cy="75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MariaDB ColumnStore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(</a:t>
            </a:r>
            <a:r>
              <a:rPr lang="en" sz="1100">
                <a:solidFill>
                  <a:srgbClr val="FFFFFF"/>
                </a:solidFill>
              </a:rPr>
              <a:t>PM, storage)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2496" name="Google Shape;2496;p255"/>
          <p:cNvCxnSpPr>
            <a:stCxn id="2492" idx="0"/>
            <a:endCxn id="2486" idx="1"/>
          </p:cNvCxnSpPr>
          <p:nvPr/>
        </p:nvCxnSpPr>
        <p:spPr>
          <a:xfrm rot="-5400000">
            <a:off x="2514732" y="1589269"/>
            <a:ext cx="2286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97" name="Google Shape;2497;p255"/>
          <p:cNvCxnSpPr>
            <a:stCxn id="2492" idx="2"/>
            <a:endCxn id="2485" idx="1"/>
          </p:cNvCxnSpPr>
          <p:nvPr/>
        </p:nvCxnSpPr>
        <p:spPr>
          <a:xfrm flipH="1" rot="-5400000">
            <a:off x="2514582" y="2915119"/>
            <a:ext cx="228900" cy="1754400"/>
          </a:xfrm>
          <a:prstGeom prst="bent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98" name="Google Shape;2498;p255"/>
          <p:cNvCxnSpPr>
            <a:stCxn id="2486" idx="3"/>
            <a:endCxn id="2490" idx="1"/>
          </p:cNvCxnSpPr>
          <p:nvPr/>
        </p:nvCxnSpPr>
        <p:spPr>
          <a:xfrm>
            <a:off x="5637726" y="2352094"/>
            <a:ext cx="6888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499" name="Google Shape;2499;p255"/>
          <p:cNvCxnSpPr>
            <a:stCxn id="2486" idx="3"/>
            <a:endCxn id="2494" idx="1"/>
          </p:cNvCxnSpPr>
          <p:nvPr/>
        </p:nvCxnSpPr>
        <p:spPr>
          <a:xfrm>
            <a:off x="5637726" y="2352094"/>
            <a:ext cx="688800" cy="1554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00" name="Google Shape;2500;p255"/>
          <p:cNvCxnSpPr>
            <a:stCxn id="2485" idx="3"/>
            <a:endCxn id="2494" idx="1"/>
          </p:cNvCxnSpPr>
          <p:nvPr/>
        </p:nvCxnSpPr>
        <p:spPr>
          <a:xfrm>
            <a:off x="5637726" y="3906638"/>
            <a:ext cx="688800" cy="6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4" name="Shape 2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5" name="Google Shape;2505;p256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Kubernetes, Stateful Apps &amp; MariaDB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506" name="Google Shape;2506;p256"/>
          <p:cNvSpPr txBox="1"/>
          <p:nvPr>
            <p:ph idx="1" type="body"/>
          </p:nvPr>
        </p:nvSpPr>
        <p:spPr>
          <a:xfrm>
            <a:off x="722239" y="27145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Deeper dive on Kubernetes &amp; MariaDB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p257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/>
          </a:p>
        </p:txBody>
      </p:sp>
      <p:sp>
        <p:nvSpPr>
          <p:cNvPr id="2513" name="Google Shape;2513;p257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323850" lvl="0" marL="4572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Kubernetes and containers have become the de-facto platform for modern application deployment.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Historically running databases has been challenging to work around frameworks optimized for ephemeral state.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Several cross industry led initiatives are providing solutions for addressing historic challenges: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Persistent Volumes and Persistent Volume Claims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Persistent Volume providers providing intelligent data distribution and snapshotting.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Storage snapshots becoming a first class Kubernetes capability.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–"/>
            </a:pPr>
            <a:r>
              <a:rPr lang="en"/>
              <a:t>Operator SDK to simplify deployment and ongoing day 2 operations such as backups</a:t>
            </a:r>
            <a:endParaRPr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is building out container and kubernetes support to help embrace this move.</a:t>
            </a:r>
            <a:endParaRPr/>
          </a:p>
          <a:p>
            <a:pPr indent="0" lvl="0" marL="4572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MariaDB can enhance the underlying products to be more container friendly.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8" name="Shape 2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" name="Google Shape;2519;p258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terminology –</a:t>
            </a:r>
            <a:endParaRPr/>
          </a:p>
        </p:txBody>
      </p:sp>
      <p:sp>
        <p:nvSpPr>
          <p:cNvPr id="2520" name="Google Shape;2520;p258"/>
          <p:cNvSpPr txBox="1"/>
          <p:nvPr>
            <p:ph idx="1" type="body"/>
          </p:nvPr>
        </p:nvSpPr>
        <p:spPr>
          <a:xfrm>
            <a:off x="685975" y="1580325"/>
            <a:ext cx="8118900" cy="3246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Pod: </a:t>
            </a:r>
            <a:r>
              <a:rPr lang="en"/>
              <a:t>a single instance of an application run as a container (or set of containers).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Deployment: </a:t>
            </a:r>
            <a:r>
              <a:rPr lang="en"/>
              <a:t>describes a desired state for a set of N pods that share storage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Stateful set: </a:t>
            </a:r>
            <a:r>
              <a:rPr lang="en"/>
              <a:t>a deployment type with stable identity, network and storage. 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Persistent Volume: </a:t>
            </a:r>
            <a:r>
              <a:rPr lang="en"/>
              <a:t>a pre-provisioned storage volume / directory available for consumption by containers running within pods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Persistent Volume Claim</a:t>
            </a:r>
            <a:r>
              <a:rPr lang="en"/>
              <a:t>: A pod request to consume storage from a persistent volume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Service: </a:t>
            </a:r>
            <a:r>
              <a:rPr lang="en"/>
              <a:t> a logical set of pods plus a means of access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25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terminology applied to MariaDB –</a:t>
            </a:r>
            <a:endParaRPr/>
          </a:p>
        </p:txBody>
      </p:sp>
      <p:sp>
        <p:nvSpPr>
          <p:cNvPr id="2527" name="Google Shape;2527;p259"/>
          <p:cNvSpPr txBox="1"/>
          <p:nvPr>
            <p:ph idx="1" type="body"/>
          </p:nvPr>
        </p:nvSpPr>
        <p:spPr>
          <a:xfrm>
            <a:off x="685975" y="1580325"/>
            <a:ext cx="81213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Pod: </a:t>
            </a:r>
            <a:r>
              <a:rPr lang="en"/>
              <a:t>a container with an instance of MariaDB Server or MaxScale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Deployment: </a:t>
            </a:r>
            <a:r>
              <a:rPr lang="en"/>
              <a:t>a request to deploy two MariaDB MaxScale instances (HA)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Stateful set: </a:t>
            </a:r>
            <a:r>
              <a:rPr lang="en"/>
              <a:t>a request to deploy three MariaDB Server instances (one master with two slaves for HA) with persistent storage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Persistent Volume: </a:t>
            </a:r>
            <a:r>
              <a:rPr lang="en"/>
              <a:t>storage attached to each MariaDB Server instance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Persistent Volume Claim</a:t>
            </a:r>
            <a:r>
              <a:rPr lang="en"/>
              <a:t>: request for storage by a container w/ MariaDB Server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600"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/>
              <a:t>Service: </a:t>
            </a:r>
            <a:r>
              <a:rPr lang="en"/>
              <a:t>MariaDB </a:t>
            </a:r>
            <a:r>
              <a:rPr lang="en"/>
              <a:t>MaxScale instances exposed on port 3306 for external access,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and MariaDB Server instances for internal access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2" name="Shape 2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3" name="Google Shape;2533;p26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components –</a:t>
            </a:r>
            <a:endParaRPr/>
          </a:p>
        </p:txBody>
      </p:sp>
      <p:sp>
        <p:nvSpPr>
          <p:cNvPr id="2534" name="Google Shape;2534;p260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kube-api-server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etcd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kube-scheduler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kube-controller-manager</a:t>
            </a:r>
            <a:endParaRPr sz="1800"/>
          </a:p>
        </p:txBody>
      </p:sp>
      <p:sp>
        <p:nvSpPr>
          <p:cNvPr id="2535" name="Google Shape;2535;p260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kubelet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kube-proxy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800"/>
              <a:t>Container runtime</a:t>
            </a:r>
            <a:endParaRPr sz="1800"/>
          </a:p>
        </p:txBody>
      </p:sp>
      <p:sp>
        <p:nvSpPr>
          <p:cNvPr id="2536" name="Google Shape;2536;p260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Master</a:t>
            </a:r>
            <a:endParaRPr/>
          </a:p>
        </p:txBody>
      </p:sp>
      <p:sp>
        <p:nvSpPr>
          <p:cNvPr id="2537" name="Google Shape;2537;p260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Node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3" name="Google Shape;2543;p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30" y="643353"/>
            <a:ext cx="8913024" cy="38567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8" name="Shape 2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" name="Google Shape;2549;p262"/>
          <p:cNvSpPr txBox="1"/>
          <p:nvPr/>
        </p:nvSpPr>
        <p:spPr>
          <a:xfrm>
            <a:off x="520167" y="1181025"/>
            <a:ext cx="1810500" cy="278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Deployments and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stateful sets</a:t>
            </a:r>
            <a:endParaRPr b="1" sz="1400"/>
          </a:p>
        </p:txBody>
      </p:sp>
      <p:sp>
        <p:nvSpPr>
          <p:cNvPr id="2550" name="Google Shape;2550;p262"/>
          <p:cNvSpPr/>
          <p:nvPr/>
        </p:nvSpPr>
        <p:spPr>
          <a:xfrm>
            <a:off x="746576" y="1847194"/>
            <a:ext cx="1357800" cy="51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Spec</a:t>
            </a:r>
            <a:endParaRPr sz="1400"/>
          </a:p>
        </p:txBody>
      </p:sp>
      <p:sp>
        <p:nvSpPr>
          <p:cNvPr id="2551" name="Google Shape;2551;p262"/>
          <p:cNvSpPr/>
          <p:nvPr/>
        </p:nvSpPr>
        <p:spPr>
          <a:xfrm>
            <a:off x="746576" y="2544113"/>
            <a:ext cx="1357800" cy="51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Spec</a:t>
            </a:r>
            <a:endParaRPr sz="1400"/>
          </a:p>
        </p:txBody>
      </p:sp>
      <p:sp>
        <p:nvSpPr>
          <p:cNvPr id="2552" name="Google Shape;2552;p262"/>
          <p:cNvSpPr/>
          <p:nvPr/>
        </p:nvSpPr>
        <p:spPr>
          <a:xfrm>
            <a:off x="746576" y="3241031"/>
            <a:ext cx="1357800" cy="51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Spec</a:t>
            </a:r>
            <a:endParaRPr sz="1400"/>
          </a:p>
        </p:txBody>
      </p:sp>
      <p:sp>
        <p:nvSpPr>
          <p:cNvPr id="2553" name="Google Shape;2553;p262"/>
          <p:cNvSpPr txBox="1"/>
          <p:nvPr/>
        </p:nvSpPr>
        <p:spPr>
          <a:xfrm>
            <a:off x="2991638" y="2544113"/>
            <a:ext cx="1357800" cy="5187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FFFFFF"/>
                </a:solidFill>
              </a:rPr>
              <a:t>Controller</a:t>
            </a:r>
            <a:endParaRPr b="1" sz="1400">
              <a:solidFill>
                <a:srgbClr val="FFFFFF"/>
              </a:solidFill>
            </a:endParaRPr>
          </a:p>
        </p:txBody>
      </p:sp>
      <p:cxnSp>
        <p:nvCxnSpPr>
          <p:cNvPr id="2554" name="Google Shape;2554;p262"/>
          <p:cNvCxnSpPr>
            <a:stCxn id="2550" idx="3"/>
            <a:endCxn id="2553" idx="1"/>
          </p:cNvCxnSpPr>
          <p:nvPr/>
        </p:nvCxnSpPr>
        <p:spPr>
          <a:xfrm>
            <a:off x="2104376" y="2106544"/>
            <a:ext cx="887400" cy="696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55" name="Google Shape;2555;p262"/>
          <p:cNvCxnSpPr>
            <a:stCxn id="2551" idx="3"/>
            <a:endCxn id="2553" idx="1"/>
          </p:cNvCxnSpPr>
          <p:nvPr/>
        </p:nvCxnSpPr>
        <p:spPr>
          <a:xfrm>
            <a:off x="2104376" y="2803463"/>
            <a:ext cx="8874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56" name="Google Shape;2556;p262"/>
          <p:cNvCxnSpPr>
            <a:stCxn id="2552" idx="3"/>
            <a:endCxn id="2553" idx="1"/>
          </p:cNvCxnSpPr>
          <p:nvPr/>
        </p:nvCxnSpPr>
        <p:spPr>
          <a:xfrm flipH="1" rot="10800000">
            <a:off x="2104376" y="2803481"/>
            <a:ext cx="887400" cy="696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57" name="Google Shape;2557;p262"/>
          <p:cNvSpPr txBox="1"/>
          <p:nvPr/>
        </p:nvSpPr>
        <p:spPr>
          <a:xfrm>
            <a:off x="5010292" y="1181025"/>
            <a:ext cx="3613500" cy="278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Node</a:t>
            </a:r>
            <a:r>
              <a:rPr b="1" lang="en"/>
              <a:t>(</a:t>
            </a:r>
            <a:r>
              <a:rPr b="1" lang="en" sz="1400"/>
              <a:t>s)</a:t>
            </a:r>
            <a:endParaRPr b="1" sz="1400"/>
          </a:p>
        </p:txBody>
      </p:sp>
      <p:sp>
        <p:nvSpPr>
          <p:cNvPr id="2558" name="Google Shape;2558;p262"/>
          <p:cNvSpPr/>
          <p:nvPr/>
        </p:nvSpPr>
        <p:spPr>
          <a:xfrm>
            <a:off x="5236701" y="1847194"/>
            <a:ext cx="1357800" cy="51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Pod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59" name="Google Shape;2559;p262"/>
          <p:cNvSpPr/>
          <p:nvPr/>
        </p:nvSpPr>
        <p:spPr>
          <a:xfrm>
            <a:off x="5236701" y="2544113"/>
            <a:ext cx="1357800" cy="51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Pod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2560" name="Google Shape;2560;p262"/>
          <p:cNvSpPr/>
          <p:nvPr/>
        </p:nvSpPr>
        <p:spPr>
          <a:xfrm>
            <a:off x="5236701" y="3241031"/>
            <a:ext cx="1357800" cy="5187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Pod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2561" name="Google Shape;2561;p262"/>
          <p:cNvCxnSpPr>
            <a:stCxn id="2553" idx="3"/>
            <a:endCxn id="2558" idx="1"/>
          </p:cNvCxnSpPr>
          <p:nvPr/>
        </p:nvCxnSpPr>
        <p:spPr>
          <a:xfrm flipH="1" rot="10800000">
            <a:off x="4349438" y="2106563"/>
            <a:ext cx="887400" cy="696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62" name="Google Shape;2562;p262"/>
          <p:cNvCxnSpPr>
            <a:stCxn id="2553" idx="3"/>
            <a:endCxn id="2559" idx="1"/>
          </p:cNvCxnSpPr>
          <p:nvPr/>
        </p:nvCxnSpPr>
        <p:spPr>
          <a:xfrm>
            <a:off x="4349438" y="2803463"/>
            <a:ext cx="887400" cy="6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563" name="Google Shape;2563;p262"/>
          <p:cNvCxnSpPr>
            <a:stCxn id="2553" idx="3"/>
            <a:endCxn id="2560" idx="1"/>
          </p:cNvCxnSpPr>
          <p:nvPr/>
        </p:nvCxnSpPr>
        <p:spPr>
          <a:xfrm>
            <a:off x="4349438" y="2803463"/>
            <a:ext cx="887400" cy="696900"/>
          </a:xfrm>
          <a:prstGeom prst="bentConnector3">
            <a:avLst>
              <a:gd fmla="val 50006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564" name="Google Shape;2564;p262"/>
          <p:cNvSpPr txBox="1"/>
          <p:nvPr/>
        </p:nvSpPr>
        <p:spPr>
          <a:xfrm>
            <a:off x="2765229" y="1181025"/>
            <a:ext cx="1810500" cy="27813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Master</a:t>
            </a:r>
            <a:endParaRPr b="1" sz="1400"/>
          </a:p>
        </p:txBody>
      </p:sp>
      <p:sp>
        <p:nvSpPr>
          <p:cNvPr id="2565" name="Google Shape;2565;p262"/>
          <p:cNvSpPr/>
          <p:nvPr/>
        </p:nvSpPr>
        <p:spPr>
          <a:xfrm>
            <a:off x="7084226" y="1847194"/>
            <a:ext cx="1357800" cy="19128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Service</a:t>
            </a:r>
            <a:endParaRPr sz="1400"/>
          </a:p>
        </p:txBody>
      </p:sp>
      <p:cxnSp>
        <p:nvCxnSpPr>
          <p:cNvPr id="2566" name="Google Shape;2566;p262"/>
          <p:cNvCxnSpPr>
            <a:stCxn id="2567" idx="1"/>
            <a:endCxn id="2558" idx="3"/>
          </p:cNvCxnSpPr>
          <p:nvPr/>
        </p:nvCxnSpPr>
        <p:spPr>
          <a:xfrm rot="10800000">
            <a:off x="6594641" y="2106563"/>
            <a:ext cx="689100" cy="696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68" name="Google Shape;2568;p262"/>
          <p:cNvCxnSpPr>
            <a:stCxn id="2567" idx="1"/>
            <a:endCxn id="2559" idx="3"/>
          </p:cNvCxnSpPr>
          <p:nvPr/>
        </p:nvCxnSpPr>
        <p:spPr>
          <a:xfrm flipH="1">
            <a:off x="6594641" y="2803463"/>
            <a:ext cx="689100" cy="6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569" name="Google Shape;2569;p262"/>
          <p:cNvCxnSpPr>
            <a:stCxn id="2567" idx="1"/>
            <a:endCxn id="2560" idx="3"/>
          </p:cNvCxnSpPr>
          <p:nvPr/>
        </p:nvCxnSpPr>
        <p:spPr>
          <a:xfrm flipH="1">
            <a:off x="6594641" y="2803463"/>
            <a:ext cx="689100" cy="6969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567" name="Google Shape;2567;p262"/>
          <p:cNvSpPr/>
          <p:nvPr/>
        </p:nvSpPr>
        <p:spPr>
          <a:xfrm>
            <a:off x="7283741" y="2544113"/>
            <a:ext cx="958800" cy="5187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Port</a:t>
            </a:r>
            <a:endParaRPr sz="14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4" name="Shape 2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5" name="Google Shape;2575;p263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MariaDB on containers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what can you do now –</a:t>
            </a:r>
            <a:endParaRPr/>
          </a:p>
        </p:txBody>
      </p:sp>
      <p:sp>
        <p:nvSpPr>
          <p:cNvPr id="2576" name="Google Shape;2576;p263"/>
          <p:cNvSpPr txBox="1"/>
          <p:nvPr>
            <p:ph idx="1" type="body"/>
          </p:nvPr>
        </p:nvSpPr>
        <p:spPr>
          <a:xfrm>
            <a:off x="685976" y="1480768"/>
            <a:ext cx="3628800" cy="480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Docker</a:t>
            </a:r>
            <a:endParaRPr/>
          </a:p>
        </p:txBody>
      </p:sp>
      <p:sp>
        <p:nvSpPr>
          <p:cNvPr id="2577" name="Google Shape;2577;p263"/>
          <p:cNvSpPr txBox="1"/>
          <p:nvPr>
            <p:ph idx="2" type="body"/>
          </p:nvPr>
        </p:nvSpPr>
        <p:spPr>
          <a:xfrm>
            <a:off x="685978" y="2079000"/>
            <a:ext cx="3628800" cy="2550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Official Docker images for: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Server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MaxScale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ColumnStore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Docker Compose: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TX sandbox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AX sandbox</a:t>
            </a:r>
            <a:endParaRPr/>
          </a:p>
        </p:txBody>
      </p:sp>
      <p:sp>
        <p:nvSpPr>
          <p:cNvPr id="2578" name="Google Shape;2578;p263"/>
          <p:cNvSpPr txBox="1"/>
          <p:nvPr>
            <p:ph idx="3" type="body"/>
          </p:nvPr>
        </p:nvSpPr>
        <p:spPr>
          <a:xfrm>
            <a:off x="4829240" y="1480768"/>
            <a:ext cx="3628800" cy="4800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</p:txBody>
      </p:sp>
      <p:sp>
        <p:nvSpPr>
          <p:cNvPr id="2579" name="Google Shape;2579;p263"/>
          <p:cNvSpPr txBox="1"/>
          <p:nvPr>
            <p:ph idx="4" type="body"/>
          </p:nvPr>
        </p:nvSpPr>
        <p:spPr>
          <a:xfrm>
            <a:off x="4829240" y="2079000"/>
            <a:ext cx="3628800" cy="25500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Helm chart supports: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800"/>
          </a:p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Server (standalone)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Server (master, slave)</a:t>
            </a:r>
            <a:endParaRPr/>
          </a:p>
          <a:p>
            <a:pPr indent="0" lvl="0" marL="3429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/>
              <a:t>Upcoming support for: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TX cluster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Char char="•"/>
            </a:pPr>
            <a:r>
              <a:rPr lang="en"/>
              <a:t>MariaDB AX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4" name="Shape 2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5" name="Google Shape;2585;p264"/>
          <p:cNvSpPr txBox="1"/>
          <p:nvPr>
            <p:ph idx="1" type="body"/>
          </p:nvPr>
        </p:nvSpPr>
        <p:spPr>
          <a:xfrm>
            <a:off x="685979" y="1580322"/>
            <a:ext cx="77718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docker-compose up --build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UI (Adminer)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http://localhost:8080/?server=server&amp;username=sandbox&amp;db=bookstore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password: highlyillogical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CLI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mysql -h127.0.0.1 -usandbox -phighlyillogical -D bookstore</a:t>
            </a:r>
            <a:endParaRPr/>
          </a:p>
        </p:txBody>
      </p:sp>
      <p:sp>
        <p:nvSpPr>
          <p:cNvPr id="2586" name="Google Shape;2586;p264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deploying the MariaDB TX sandbox –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2" name="Shape 2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" name="Google Shape;2263;p238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Containers, Docker &amp; Kubernetes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64" name="Google Shape;2264;p238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/>
              <a:t>Brief overview of core technologies</a:t>
            </a:r>
            <a:endParaRPr b="0" i="0" sz="30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1" name="Shape 2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2" name="Google Shape;2592;p265"/>
          <p:cNvSpPr txBox="1"/>
          <p:nvPr>
            <p:ph idx="1" type="body"/>
          </p:nvPr>
        </p:nvSpPr>
        <p:spPr>
          <a:xfrm>
            <a:off x="685979" y="1580325"/>
            <a:ext cx="82071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60350" lvl="0" marL="342900" rtl="0" algn="l">
              <a:spcBef>
                <a:spcPts val="30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git clone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https://github.com/mariadb-corporation/mariadb-columnstore-docker.git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cd columnstore_zeppelin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docker build -t mariadb/columnstore:latest ../columnstore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docker build -t mariadb/columnstore_zeppelin:latest ../columnstore_zeppelin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docker-compose up --build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docker logs -f columnstore_zeppelin_um1_1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UI (Apache Zeppelin)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 u="sng">
                <a:solidFill>
                  <a:schemeClr val="hlink"/>
                </a:solidFill>
                <a:hlinkClick r:id="rId4"/>
              </a:rPr>
              <a:t>http://localhost:8080/</a:t>
            </a:r>
            <a:endParaRPr/>
          </a:p>
          <a:p>
            <a:pPr indent="-260350" lvl="0" marL="342900" rtl="0" algn="l"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en"/>
              <a:t>CLI</a:t>
            </a:r>
            <a:endParaRPr/>
          </a:p>
          <a:p>
            <a:pPr indent="-254000" lvl="1" marL="6858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mysql -h127.0.0.1 -uzeppelin_user -pzeppelin_pass bookstore</a:t>
            </a:r>
            <a:endParaRPr/>
          </a:p>
        </p:txBody>
      </p:sp>
      <p:sp>
        <p:nvSpPr>
          <p:cNvPr id="2593" name="Google Shape;2593;p265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Compose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deploying the MariaDB AX sandbox –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p266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Why Use StatefulSets for DB instances?</a:t>
            </a:r>
            <a:endParaRPr/>
          </a:p>
        </p:txBody>
      </p:sp>
      <p:sp>
        <p:nvSpPr>
          <p:cNvPr id="2600" name="Google Shape;2600;p266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Stability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Stable DNS of Pods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Persistent volumes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Defined order of instantiation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Scaling, Self-healing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Failed pods are replaced automagically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The number of pods is governed by a single parameter</a:t>
            </a:r>
            <a:endParaRPr b="1" sz="1800"/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1" sz="1800"/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Identical Configuration on Pods</a:t>
            </a:r>
            <a:endParaRPr b="1" sz="1800"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Main service (e.g. mysqld) 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Supporting services (e.g. prometheus export for monitoring, fluentd for logging) 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67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Challenges for DB Containers</a:t>
            </a:r>
            <a:endParaRPr/>
          </a:p>
        </p:txBody>
      </p:sp>
      <p:sp>
        <p:nvSpPr>
          <p:cNvPr id="2607" name="Google Shape;2607;p267"/>
          <p:cNvSpPr txBox="1"/>
          <p:nvPr>
            <p:ph idx="1" type="body"/>
          </p:nvPr>
        </p:nvSpPr>
        <p:spPr>
          <a:xfrm>
            <a:off x="685975" y="908525"/>
            <a:ext cx="7771800" cy="37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StatefulSet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Identical pods: additional scripting required to instantiate different roles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Complete enterprise cluster requires more StatefulSets (MaxScale+Master/Slave)</a:t>
            </a:r>
            <a:endParaRPr b="1" sz="1800"/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Persistence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Persistent volumes add new layers of abstraction (and latency)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e.g. GlusterFS: volume on top of a DFS on top of a FS on top of a block device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Provisioning of IOPS or throughput is vendor-specific 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800"/>
              <a:t> Resource Management</a:t>
            </a:r>
            <a:endParaRPr b="1" sz="1800"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DB instances contend with other apps for CPU, RAM, network and I/O resources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CPU and memory requests/limits available but do not provide guarantees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Throttling network and IOPS not available yet 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en"/>
              <a:t>Container restarted when over memory limits (DB engine configuration needed to ensure memory limits are not exceeded)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268"/>
          <p:cNvSpPr txBox="1"/>
          <p:nvPr>
            <p:ph type="title"/>
          </p:nvPr>
        </p:nvSpPr>
        <p:spPr>
          <a:xfrm>
            <a:off x="652600" y="501175"/>
            <a:ext cx="78843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MariaDB TX Helm and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Kubernetes Screens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13" name="Google Shape;2613;p268"/>
          <p:cNvSpPr txBox="1"/>
          <p:nvPr>
            <p:ph idx="1" type="body"/>
          </p:nvPr>
        </p:nvSpPr>
        <p:spPr>
          <a:xfrm>
            <a:off x="722314" y="27221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Modern database meets modern ops platform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8" name="Shape 2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9" name="Google Shape;2619;p269"/>
          <p:cNvSpPr/>
          <p:nvPr/>
        </p:nvSpPr>
        <p:spPr>
          <a:xfrm>
            <a:off x="2434675" y="1590994"/>
            <a:ext cx="6194700" cy="30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Stateful set</a:t>
            </a:r>
            <a:endParaRPr b="1" sz="1400"/>
          </a:p>
        </p:txBody>
      </p:sp>
      <p:sp>
        <p:nvSpPr>
          <p:cNvPr id="2620" name="Google Shape;2620;p269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MariaDB TX –</a:t>
            </a:r>
            <a:endParaRPr/>
          </a:p>
        </p:txBody>
      </p:sp>
      <p:sp>
        <p:nvSpPr>
          <p:cNvPr id="2621" name="Google Shape;2621;p269"/>
          <p:cNvSpPr/>
          <p:nvPr/>
        </p:nvSpPr>
        <p:spPr>
          <a:xfrm>
            <a:off x="5130155" y="1759744"/>
            <a:ext cx="33366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Pod #2</a:t>
            </a:r>
            <a:endParaRPr b="1" sz="1100"/>
          </a:p>
        </p:txBody>
      </p:sp>
      <p:sp>
        <p:nvSpPr>
          <p:cNvPr id="2622" name="Google Shape;2622;p269"/>
          <p:cNvSpPr/>
          <p:nvPr/>
        </p:nvSpPr>
        <p:spPr>
          <a:xfrm>
            <a:off x="5130159" y="3199969"/>
            <a:ext cx="3336600" cy="1293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Pod #3</a:t>
            </a:r>
            <a:endParaRPr b="1" sz="1100"/>
          </a:p>
        </p:txBody>
      </p:sp>
      <p:sp>
        <p:nvSpPr>
          <p:cNvPr id="2623" name="Google Shape;2623;p269"/>
          <p:cNvSpPr/>
          <p:nvPr/>
        </p:nvSpPr>
        <p:spPr>
          <a:xfrm>
            <a:off x="5313964" y="3419194"/>
            <a:ext cx="1764000" cy="75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MariaDB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Server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(Secondary)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624" name="Google Shape;2624;p269"/>
          <p:cNvSpPr/>
          <p:nvPr/>
        </p:nvSpPr>
        <p:spPr>
          <a:xfrm>
            <a:off x="2597214" y="2293819"/>
            <a:ext cx="2119800" cy="1611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Pod #1</a:t>
            </a:r>
            <a:endParaRPr b="1" sz="1100"/>
          </a:p>
        </p:txBody>
      </p:sp>
      <p:cxnSp>
        <p:nvCxnSpPr>
          <p:cNvPr id="2625" name="Google Shape;2625;p269"/>
          <p:cNvCxnSpPr>
            <a:stCxn id="2626" idx="3"/>
            <a:endCxn id="2627" idx="1"/>
          </p:cNvCxnSpPr>
          <p:nvPr/>
        </p:nvCxnSpPr>
        <p:spPr>
          <a:xfrm flipH="1" rot="10800000">
            <a:off x="4539119" y="2356256"/>
            <a:ext cx="771900" cy="392400"/>
          </a:xfrm>
          <a:prstGeom prst="bent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28" name="Google Shape;2628;p269"/>
          <p:cNvCxnSpPr>
            <a:stCxn id="2626" idx="3"/>
            <a:endCxn id="2623" idx="1"/>
          </p:cNvCxnSpPr>
          <p:nvPr/>
        </p:nvCxnSpPr>
        <p:spPr>
          <a:xfrm>
            <a:off x="4539119" y="2748656"/>
            <a:ext cx="774900" cy="10479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7" name="Google Shape;2627;p269"/>
          <p:cNvSpPr/>
          <p:nvPr/>
        </p:nvSpPr>
        <p:spPr>
          <a:xfrm>
            <a:off x="5311095" y="1978969"/>
            <a:ext cx="1764000" cy="754500"/>
          </a:xfrm>
          <a:prstGeom prst="rect">
            <a:avLst/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MariaDB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Server</a:t>
            </a:r>
            <a:endParaRPr sz="1400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</a:rPr>
              <a:t>(Secondary)</a:t>
            </a:r>
            <a:endParaRPr sz="1100">
              <a:solidFill>
                <a:srgbClr val="FFFFFF"/>
              </a:solidFill>
            </a:endParaRPr>
          </a:p>
        </p:txBody>
      </p:sp>
      <p:sp>
        <p:nvSpPr>
          <p:cNvPr id="2629" name="Google Shape;2629;p269"/>
          <p:cNvSpPr/>
          <p:nvPr/>
        </p:nvSpPr>
        <p:spPr>
          <a:xfrm>
            <a:off x="7284418" y="1978969"/>
            <a:ext cx="1001400" cy="75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Persistent volume</a:t>
            </a:r>
            <a:endParaRPr sz="1100"/>
          </a:p>
        </p:txBody>
      </p:sp>
      <p:cxnSp>
        <p:nvCxnSpPr>
          <p:cNvPr id="2630" name="Google Shape;2630;p269"/>
          <p:cNvCxnSpPr>
            <a:stCxn id="2627" idx="3"/>
            <a:endCxn id="2629" idx="1"/>
          </p:cNvCxnSpPr>
          <p:nvPr/>
        </p:nvCxnSpPr>
        <p:spPr>
          <a:xfrm>
            <a:off x="7075095" y="2356219"/>
            <a:ext cx="209400" cy="600"/>
          </a:xfrm>
          <a:prstGeom prst="bentConnector3">
            <a:avLst>
              <a:gd fmla="val 5000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31" name="Google Shape;2631;p269"/>
          <p:cNvSpPr/>
          <p:nvPr/>
        </p:nvSpPr>
        <p:spPr>
          <a:xfrm>
            <a:off x="7287231" y="3419194"/>
            <a:ext cx="1001400" cy="7545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Persistent volume</a:t>
            </a:r>
            <a:endParaRPr sz="1100"/>
          </a:p>
        </p:txBody>
      </p:sp>
      <p:cxnSp>
        <p:nvCxnSpPr>
          <p:cNvPr id="2632" name="Google Shape;2632;p269"/>
          <p:cNvCxnSpPr>
            <a:stCxn id="2623" idx="3"/>
            <a:endCxn id="2631" idx="1"/>
          </p:cNvCxnSpPr>
          <p:nvPr/>
        </p:nvCxnSpPr>
        <p:spPr>
          <a:xfrm>
            <a:off x="7077964" y="3796444"/>
            <a:ext cx="209400" cy="600"/>
          </a:xfrm>
          <a:prstGeom prst="bentConnector3">
            <a:avLst>
              <a:gd fmla="val 4998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26" name="Google Shape;2626;p269"/>
          <p:cNvSpPr/>
          <p:nvPr/>
        </p:nvSpPr>
        <p:spPr>
          <a:xfrm>
            <a:off x="2775119" y="2466806"/>
            <a:ext cx="1764000" cy="563700"/>
          </a:xfrm>
          <a:prstGeom prst="rect">
            <a:avLst/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MariaDB Server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(Primary)</a:t>
            </a:r>
            <a:endParaRPr sz="1100"/>
          </a:p>
        </p:txBody>
      </p:sp>
      <p:sp>
        <p:nvSpPr>
          <p:cNvPr id="2633" name="Google Shape;2633;p269"/>
          <p:cNvSpPr/>
          <p:nvPr/>
        </p:nvSpPr>
        <p:spPr>
          <a:xfrm>
            <a:off x="2775126" y="3253144"/>
            <a:ext cx="1764000" cy="321000"/>
          </a:xfrm>
          <a:prstGeom prst="rect">
            <a:avLst/>
          </a:prstGeom>
          <a:solidFill>
            <a:schemeClr val="accent4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Persistent volume</a:t>
            </a:r>
            <a:endParaRPr sz="1100"/>
          </a:p>
        </p:txBody>
      </p:sp>
      <p:cxnSp>
        <p:nvCxnSpPr>
          <p:cNvPr id="2634" name="Google Shape;2634;p269"/>
          <p:cNvCxnSpPr>
            <a:stCxn id="2626" idx="2"/>
            <a:endCxn id="2633" idx="0"/>
          </p:cNvCxnSpPr>
          <p:nvPr/>
        </p:nvCxnSpPr>
        <p:spPr>
          <a:xfrm flipH="1" rot="-5400000">
            <a:off x="3546119" y="3141506"/>
            <a:ext cx="222600" cy="600"/>
          </a:xfrm>
          <a:prstGeom prst="bentConnector3">
            <a:avLst>
              <a:gd fmla="val 4999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635" name="Google Shape;2635;p269"/>
          <p:cNvSpPr/>
          <p:nvPr/>
        </p:nvSpPr>
        <p:spPr>
          <a:xfrm>
            <a:off x="514484" y="1590994"/>
            <a:ext cx="1669800" cy="3071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Deployment</a:t>
            </a:r>
            <a:endParaRPr b="1" sz="1400"/>
          </a:p>
        </p:txBody>
      </p:sp>
      <p:grpSp>
        <p:nvGrpSpPr>
          <p:cNvPr id="2636" name="Google Shape;2636;p269"/>
          <p:cNvGrpSpPr/>
          <p:nvPr/>
        </p:nvGrpSpPr>
        <p:grpSpPr>
          <a:xfrm>
            <a:off x="690709" y="2293819"/>
            <a:ext cx="1317276" cy="1304119"/>
            <a:chOff x="958649" y="3053250"/>
            <a:chExt cx="1755900" cy="1738825"/>
          </a:xfrm>
        </p:grpSpPr>
        <p:sp>
          <p:nvSpPr>
            <p:cNvPr id="2637" name="Google Shape;2637;p269"/>
            <p:cNvSpPr/>
            <p:nvPr/>
          </p:nvSpPr>
          <p:spPr>
            <a:xfrm>
              <a:off x="958649" y="3053250"/>
              <a:ext cx="1755900" cy="75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MariaDB</a:t>
              </a:r>
              <a:endParaRPr sz="1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MaxScale (#1)</a:t>
              </a:r>
              <a:endParaRPr sz="1400">
                <a:solidFill>
                  <a:srgbClr val="FFFFFF"/>
                </a:solidFill>
              </a:endParaRPr>
            </a:p>
          </p:txBody>
        </p:sp>
        <p:sp>
          <p:nvSpPr>
            <p:cNvPr id="2638" name="Google Shape;2638;p269"/>
            <p:cNvSpPr/>
            <p:nvPr/>
          </p:nvSpPr>
          <p:spPr>
            <a:xfrm>
              <a:off x="958649" y="4040575"/>
              <a:ext cx="1755900" cy="751500"/>
            </a:xfrm>
            <a:prstGeom prst="rect">
              <a:avLst/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MariaDB</a:t>
              </a:r>
              <a:endParaRPr sz="1400">
                <a:solidFill>
                  <a:srgbClr val="FFFFFF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400">
                  <a:solidFill>
                    <a:srgbClr val="FFFFFF"/>
                  </a:solidFill>
                </a:rPr>
                <a:t>MaxScale (#2)</a:t>
              </a:r>
              <a:endParaRPr sz="1400">
                <a:solidFill>
                  <a:srgbClr val="FFFFFF"/>
                </a:solidFill>
              </a:endParaRPr>
            </a:p>
          </p:txBody>
        </p:sp>
      </p:grpSp>
      <p:cxnSp>
        <p:nvCxnSpPr>
          <p:cNvPr id="2639" name="Google Shape;2639;p269"/>
          <p:cNvCxnSpPr>
            <a:stCxn id="2637" idx="3"/>
            <a:endCxn id="2626" idx="1"/>
          </p:cNvCxnSpPr>
          <p:nvPr/>
        </p:nvCxnSpPr>
        <p:spPr>
          <a:xfrm>
            <a:off x="2007986" y="2575631"/>
            <a:ext cx="767100" cy="173100"/>
          </a:xfrm>
          <a:prstGeom prst="bentConnector3">
            <a:avLst>
              <a:gd fmla="val 39034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640" name="Google Shape;2640;p269"/>
          <p:cNvCxnSpPr>
            <a:endCxn id="2626" idx="1"/>
          </p:cNvCxnSpPr>
          <p:nvPr/>
        </p:nvCxnSpPr>
        <p:spPr>
          <a:xfrm flipH="1" rot="10800000">
            <a:off x="2036519" y="2748656"/>
            <a:ext cx="738600" cy="563700"/>
          </a:xfrm>
          <a:prstGeom prst="bentConnector3">
            <a:avLst>
              <a:gd fmla="val 3668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5" name="Shape 2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6" name="Google Shape;2646;p270"/>
          <p:cNvSpPr txBox="1"/>
          <p:nvPr>
            <p:ph idx="1" type="body"/>
          </p:nvPr>
        </p:nvSpPr>
        <p:spPr>
          <a:xfrm>
            <a:off x="685975" y="1580325"/>
            <a:ext cx="8457900" cy="28773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-279400" lvl="0" marL="3429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AutoNum type="arabicPeriod"/>
            </a:pPr>
            <a:r>
              <a:rPr lang="en" sz="1800"/>
              <a:t>Deploy as </a:t>
            </a:r>
            <a:r>
              <a:rPr b="1" lang="en" sz="1800"/>
              <a:t>H</a:t>
            </a:r>
            <a:r>
              <a:rPr b="1" lang="en" sz="1800"/>
              <a:t>elm </a:t>
            </a:r>
            <a:r>
              <a:rPr lang="en" sz="1800"/>
              <a:t>chart</a:t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$ git clone https://github.com/mariadb-corporation/mariadb-kubernetes.git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$ helm install mariadb-kubernetes/helm-chart --name &lt;id&gt;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$ helm list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$ helm delete &lt;id&gt;</a:t>
            </a:r>
            <a:endParaRPr sz="16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279400" lvl="0" marL="342900" rtl="0" algn="l">
              <a:spcBef>
                <a:spcPts val="30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Use </a:t>
            </a:r>
            <a:r>
              <a:rPr b="1" lang="en" sz="1800"/>
              <a:t>kubectl </a:t>
            </a:r>
            <a:r>
              <a:rPr lang="en" sz="1800"/>
              <a:t>to manage</a:t>
            </a:r>
            <a:endParaRPr sz="1800"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600"/>
              <a:t>$ kubectl scale sts &lt;id&gt;-mdb-ms --replicas=5</a:t>
            </a:r>
            <a:endParaRPr sz="1600"/>
          </a:p>
        </p:txBody>
      </p:sp>
      <p:sp>
        <p:nvSpPr>
          <p:cNvPr id="2647" name="Google Shape;2647;p270"/>
          <p:cNvSpPr txBox="1"/>
          <p:nvPr>
            <p:ph type="title"/>
          </p:nvPr>
        </p:nvSpPr>
        <p:spPr>
          <a:xfrm>
            <a:off x="685979" y="607977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Kubernetes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/>
              <a:t>– deploying MariaDB TX –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p271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Deployments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StatefulSets</a:t>
            </a:r>
            <a:endParaRPr/>
          </a:p>
        </p:txBody>
      </p:sp>
      <p:pic>
        <p:nvPicPr>
          <p:cNvPr id="2654" name="Google Shape;2654;p2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6570" y="1006134"/>
            <a:ext cx="5780736" cy="3131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9" name="Shape 2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0" name="Google Shape;2660;p272"/>
          <p:cNvSpPr txBox="1"/>
          <p:nvPr>
            <p:ph idx="2" type="body"/>
          </p:nvPr>
        </p:nvSpPr>
        <p:spPr>
          <a:xfrm>
            <a:off x="685979" y="1510081"/>
            <a:ext cx="2046300" cy="26619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200"/>
              </a:spcBef>
              <a:spcAft>
                <a:spcPts val="0"/>
              </a:spcAft>
              <a:buNone/>
            </a:pPr>
            <a:r>
              <a:rPr lang="en"/>
              <a:t>Master is ready to accept connections!</a:t>
            </a:r>
            <a:endParaRPr/>
          </a:p>
        </p:txBody>
      </p:sp>
      <p:sp>
        <p:nvSpPr>
          <p:cNvPr id="2661" name="Google Shape;2661;p272"/>
          <p:cNvSpPr txBox="1"/>
          <p:nvPr>
            <p:ph type="title"/>
          </p:nvPr>
        </p:nvSpPr>
        <p:spPr>
          <a:xfrm>
            <a:off x="685979" y="382002"/>
            <a:ext cx="2046300" cy="1046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Logs</a:t>
            </a:r>
            <a:endParaRPr/>
          </a:p>
        </p:txBody>
      </p:sp>
      <p:grpSp>
        <p:nvGrpSpPr>
          <p:cNvPr id="2662" name="Google Shape;2662;p272"/>
          <p:cNvGrpSpPr/>
          <p:nvPr/>
        </p:nvGrpSpPr>
        <p:grpSpPr>
          <a:xfrm>
            <a:off x="1157088" y="2181523"/>
            <a:ext cx="965282" cy="965025"/>
            <a:chOff x="1542373" y="2908697"/>
            <a:chExt cx="1286700" cy="1286700"/>
          </a:xfrm>
        </p:grpSpPr>
        <p:sp>
          <p:nvSpPr>
            <p:cNvPr id="2663" name="Google Shape;2663;p272"/>
            <p:cNvSpPr/>
            <p:nvPr/>
          </p:nvSpPr>
          <p:spPr>
            <a:xfrm>
              <a:off x="1542373" y="2908697"/>
              <a:ext cx="1286700" cy="12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664" name="Google Shape;2664;p2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10650" y="3177000"/>
              <a:ext cx="750700" cy="7506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65" name="Google Shape;2665;p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5243" y="1089797"/>
            <a:ext cx="5812574" cy="3148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p273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Services</a:t>
            </a:r>
            <a:endParaRPr/>
          </a:p>
        </p:txBody>
      </p:sp>
      <p:grpSp>
        <p:nvGrpSpPr>
          <p:cNvPr id="2672" name="Google Shape;2672;p273"/>
          <p:cNvGrpSpPr/>
          <p:nvPr/>
        </p:nvGrpSpPr>
        <p:grpSpPr>
          <a:xfrm>
            <a:off x="1157090" y="2181523"/>
            <a:ext cx="965282" cy="965025"/>
            <a:chOff x="1847173" y="3365897"/>
            <a:chExt cx="1286700" cy="1286700"/>
          </a:xfrm>
        </p:grpSpPr>
        <p:sp>
          <p:nvSpPr>
            <p:cNvPr id="2673" name="Google Shape;2673;p273"/>
            <p:cNvSpPr/>
            <p:nvPr/>
          </p:nvSpPr>
          <p:spPr>
            <a:xfrm>
              <a:off x="1847173" y="3365897"/>
              <a:ext cx="1286700" cy="12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pic>
          <p:nvPicPr>
            <p:cNvPr id="2674" name="Google Shape;2674;p2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150398" y="3645125"/>
              <a:ext cx="711349" cy="7113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75" name="Google Shape;2675;p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274" y="1110093"/>
            <a:ext cx="568370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p274"/>
          <p:cNvSpPr txBox="1"/>
          <p:nvPr>
            <p:ph type="title"/>
          </p:nvPr>
        </p:nvSpPr>
        <p:spPr>
          <a:xfrm>
            <a:off x="685979" y="667752"/>
            <a:ext cx="2046300" cy="10467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Persistent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Volumes</a:t>
            </a:r>
            <a:endParaRPr/>
          </a:p>
        </p:txBody>
      </p:sp>
      <p:grpSp>
        <p:nvGrpSpPr>
          <p:cNvPr id="2682" name="Google Shape;2682;p274"/>
          <p:cNvGrpSpPr/>
          <p:nvPr/>
        </p:nvGrpSpPr>
        <p:grpSpPr>
          <a:xfrm>
            <a:off x="1157088" y="2181523"/>
            <a:ext cx="965282" cy="965025"/>
            <a:chOff x="1542373" y="3061097"/>
            <a:chExt cx="1286700" cy="1286700"/>
          </a:xfrm>
        </p:grpSpPr>
        <p:sp>
          <p:nvSpPr>
            <p:cNvPr id="2683" name="Google Shape;2683;p274"/>
            <p:cNvSpPr/>
            <p:nvPr/>
          </p:nvSpPr>
          <p:spPr>
            <a:xfrm>
              <a:off x="1542373" y="3061097"/>
              <a:ext cx="1286700" cy="1286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2684" name="Google Shape;2684;p274"/>
            <p:cNvGrpSpPr/>
            <p:nvPr/>
          </p:nvGrpSpPr>
          <p:grpSpPr>
            <a:xfrm>
              <a:off x="1977491" y="3439131"/>
              <a:ext cx="421081" cy="468595"/>
              <a:chOff x="1847850" y="303068"/>
              <a:chExt cx="6389700" cy="7110695"/>
            </a:xfrm>
          </p:grpSpPr>
          <p:sp>
            <p:nvSpPr>
              <p:cNvPr id="2685" name="Google Shape;2685;p274"/>
              <p:cNvSpPr/>
              <p:nvPr/>
            </p:nvSpPr>
            <p:spPr>
              <a:xfrm>
                <a:off x="1847850" y="303068"/>
                <a:ext cx="6389700" cy="2879700"/>
              </a:xfrm>
              <a:custGeom>
                <a:rect b="b" l="l" r="r" t="t"/>
                <a:pathLst>
                  <a:path extrusionOk="0" h="120000" w="120000">
                    <a:moveTo>
                      <a:pt x="0" y="63262"/>
                    </a:moveTo>
                    <a:lnTo>
                      <a:pt x="0" y="63262"/>
                    </a:lnTo>
                    <a:cubicBezTo>
                      <a:pt x="0" y="60922"/>
                      <a:pt x="0" y="59047"/>
                      <a:pt x="0" y="56707"/>
                    </a:cubicBezTo>
                    <a:cubicBezTo>
                      <a:pt x="635" y="51083"/>
                      <a:pt x="1690" y="45459"/>
                      <a:pt x="3380" y="40764"/>
                    </a:cubicBezTo>
                    <a:cubicBezTo>
                      <a:pt x="6341" y="32335"/>
                      <a:pt x="10140" y="26711"/>
                      <a:pt x="14366" y="21552"/>
                    </a:cubicBezTo>
                    <a:cubicBezTo>
                      <a:pt x="24507" y="10303"/>
                      <a:pt x="35492" y="4679"/>
                      <a:pt x="46695" y="2339"/>
                    </a:cubicBezTo>
                    <a:cubicBezTo>
                      <a:pt x="57681" y="0"/>
                      <a:pt x="68869" y="464"/>
                      <a:pt x="79855" y="4214"/>
                    </a:cubicBezTo>
                    <a:cubicBezTo>
                      <a:pt x="88941" y="7499"/>
                      <a:pt x="97602" y="12178"/>
                      <a:pt x="105627" y="21552"/>
                    </a:cubicBezTo>
                    <a:cubicBezTo>
                      <a:pt x="112387" y="29516"/>
                      <a:pt x="118303" y="38890"/>
                      <a:pt x="119993" y="56707"/>
                    </a:cubicBezTo>
                    <a:cubicBezTo>
                      <a:pt x="119993" y="59047"/>
                      <a:pt x="119993" y="60922"/>
                      <a:pt x="119993" y="63262"/>
                    </a:cubicBezTo>
                    <a:cubicBezTo>
                      <a:pt x="119364" y="68886"/>
                      <a:pt x="118519" y="74510"/>
                      <a:pt x="116829" y="79205"/>
                    </a:cubicBezTo>
                    <a:cubicBezTo>
                      <a:pt x="113868" y="87634"/>
                      <a:pt x="109852" y="93258"/>
                      <a:pt x="105627" y="98417"/>
                    </a:cubicBezTo>
                    <a:cubicBezTo>
                      <a:pt x="95486" y="109666"/>
                      <a:pt x="84716" y="115290"/>
                      <a:pt x="73514" y="117630"/>
                    </a:cubicBezTo>
                    <a:cubicBezTo>
                      <a:pt x="62318" y="119985"/>
                      <a:pt x="51339" y="119505"/>
                      <a:pt x="40353" y="115755"/>
                    </a:cubicBezTo>
                    <a:cubicBezTo>
                      <a:pt x="31483" y="112950"/>
                      <a:pt x="22607" y="107791"/>
                      <a:pt x="14582" y="98417"/>
                    </a:cubicBezTo>
                    <a:cubicBezTo>
                      <a:pt x="7821" y="90453"/>
                      <a:pt x="1906" y="81079"/>
                      <a:pt x="0" y="6326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B5A6B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686" name="Google Shape;2686;p274"/>
              <p:cNvSpPr/>
              <p:nvPr/>
            </p:nvSpPr>
            <p:spPr>
              <a:xfrm>
                <a:off x="1847850" y="3597959"/>
                <a:ext cx="6389700" cy="2441700"/>
              </a:xfrm>
              <a:custGeom>
                <a:rect b="b" l="l" r="r" t="t"/>
                <a:pathLst>
                  <a:path extrusionOk="0" h="120000" w="120000">
                    <a:moveTo>
                      <a:pt x="0" y="53071"/>
                    </a:moveTo>
                    <a:lnTo>
                      <a:pt x="0" y="53071"/>
                    </a:lnTo>
                    <a:cubicBezTo>
                      <a:pt x="0" y="35375"/>
                      <a:pt x="0" y="17678"/>
                      <a:pt x="0" y="0"/>
                    </a:cubicBezTo>
                    <a:cubicBezTo>
                      <a:pt x="845" y="6636"/>
                      <a:pt x="1690" y="12723"/>
                      <a:pt x="3380" y="18227"/>
                    </a:cubicBezTo>
                    <a:cubicBezTo>
                      <a:pt x="6341" y="28190"/>
                      <a:pt x="10140" y="35375"/>
                      <a:pt x="14366" y="40914"/>
                    </a:cubicBezTo>
                    <a:cubicBezTo>
                      <a:pt x="25142" y="55283"/>
                      <a:pt x="36763" y="61371"/>
                      <a:pt x="48594" y="64132"/>
                    </a:cubicBezTo>
                    <a:cubicBezTo>
                      <a:pt x="57681" y="66344"/>
                      <a:pt x="66970" y="65795"/>
                      <a:pt x="76049" y="63034"/>
                    </a:cubicBezTo>
                    <a:cubicBezTo>
                      <a:pt x="86406" y="59159"/>
                      <a:pt x="96331" y="53620"/>
                      <a:pt x="105627" y="40914"/>
                    </a:cubicBezTo>
                    <a:cubicBezTo>
                      <a:pt x="112387" y="31499"/>
                      <a:pt x="118093" y="20439"/>
                      <a:pt x="119993" y="0"/>
                    </a:cubicBezTo>
                    <a:cubicBezTo>
                      <a:pt x="119993" y="17678"/>
                      <a:pt x="119993" y="35375"/>
                      <a:pt x="119993" y="53071"/>
                    </a:cubicBezTo>
                    <a:cubicBezTo>
                      <a:pt x="119364" y="59708"/>
                      <a:pt x="118303" y="66344"/>
                      <a:pt x="116612" y="71883"/>
                    </a:cubicBezTo>
                    <a:cubicBezTo>
                      <a:pt x="113658" y="81828"/>
                      <a:pt x="109852" y="88464"/>
                      <a:pt x="105627" y="94003"/>
                    </a:cubicBezTo>
                    <a:cubicBezTo>
                      <a:pt x="95486" y="107824"/>
                      <a:pt x="84500" y="113912"/>
                      <a:pt x="73095" y="117221"/>
                    </a:cubicBezTo>
                    <a:cubicBezTo>
                      <a:pt x="62109" y="119982"/>
                      <a:pt x="51339" y="119433"/>
                      <a:pt x="40353" y="115009"/>
                    </a:cubicBezTo>
                    <a:cubicBezTo>
                      <a:pt x="31483" y="111134"/>
                      <a:pt x="22607" y="105612"/>
                      <a:pt x="14582" y="94003"/>
                    </a:cubicBezTo>
                    <a:cubicBezTo>
                      <a:pt x="7821" y="85155"/>
                      <a:pt x="1906" y="74095"/>
                      <a:pt x="0" y="53071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B5A6B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687" name="Google Shape;2687;p274"/>
              <p:cNvSpPr/>
              <p:nvPr/>
            </p:nvSpPr>
            <p:spPr>
              <a:xfrm>
                <a:off x="1847850" y="4983163"/>
                <a:ext cx="6389700" cy="2430600"/>
              </a:xfrm>
              <a:custGeom>
                <a:rect b="b" l="l" r="r" t="t"/>
                <a:pathLst>
                  <a:path extrusionOk="0" h="120000" w="120000">
                    <a:moveTo>
                      <a:pt x="0" y="53876"/>
                    </a:moveTo>
                    <a:lnTo>
                      <a:pt x="0" y="53876"/>
                    </a:lnTo>
                    <a:cubicBezTo>
                      <a:pt x="0" y="36101"/>
                      <a:pt x="0" y="17775"/>
                      <a:pt x="0" y="0"/>
                    </a:cubicBezTo>
                    <a:cubicBezTo>
                      <a:pt x="635" y="7216"/>
                      <a:pt x="1906" y="13331"/>
                      <a:pt x="3596" y="19446"/>
                    </a:cubicBezTo>
                    <a:cubicBezTo>
                      <a:pt x="7605" y="31657"/>
                      <a:pt x="12676" y="39443"/>
                      <a:pt x="18381" y="46108"/>
                    </a:cubicBezTo>
                    <a:cubicBezTo>
                      <a:pt x="27042" y="56098"/>
                      <a:pt x="36338" y="61093"/>
                      <a:pt x="45850" y="63883"/>
                    </a:cubicBezTo>
                    <a:cubicBezTo>
                      <a:pt x="58735" y="67207"/>
                      <a:pt x="71614" y="66105"/>
                      <a:pt x="84290" y="59991"/>
                    </a:cubicBezTo>
                    <a:cubicBezTo>
                      <a:pt x="92950" y="55547"/>
                      <a:pt x="101618" y="48330"/>
                      <a:pt x="109223" y="36101"/>
                    </a:cubicBezTo>
                    <a:cubicBezTo>
                      <a:pt x="114503" y="27213"/>
                      <a:pt x="118729" y="16655"/>
                      <a:pt x="119993" y="0"/>
                    </a:cubicBezTo>
                    <a:cubicBezTo>
                      <a:pt x="119993" y="17775"/>
                      <a:pt x="119993" y="36101"/>
                      <a:pt x="119993" y="53876"/>
                    </a:cubicBezTo>
                    <a:cubicBezTo>
                      <a:pt x="119364" y="60542"/>
                      <a:pt x="118519" y="66656"/>
                      <a:pt x="116829" y="72202"/>
                    </a:cubicBezTo>
                    <a:cubicBezTo>
                      <a:pt x="112813" y="84982"/>
                      <a:pt x="107533" y="93319"/>
                      <a:pt x="101827" y="99434"/>
                    </a:cubicBezTo>
                    <a:cubicBezTo>
                      <a:pt x="90632" y="112196"/>
                      <a:pt x="79010" y="117209"/>
                      <a:pt x="66970" y="118862"/>
                    </a:cubicBezTo>
                    <a:cubicBezTo>
                      <a:pt x="59371" y="119982"/>
                      <a:pt x="51549" y="119431"/>
                      <a:pt x="43943" y="116640"/>
                    </a:cubicBezTo>
                    <a:cubicBezTo>
                      <a:pt x="33593" y="113316"/>
                      <a:pt x="23452" y="107201"/>
                      <a:pt x="14156" y="94421"/>
                    </a:cubicBezTo>
                    <a:cubicBezTo>
                      <a:pt x="10776" y="89977"/>
                      <a:pt x="7605" y="84431"/>
                      <a:pt x="5070" y="77215"/>
                    </a:cubicBezTo>
                    <a:cubicBezTo>
                      <a:pt x="2535" y="70549"/>
                      <a:pt x="845" y="62764"/>
                      <a:pt x="0" y="53876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B5A6B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688" name="Google Shape;2688;p274"/>
              <p:cNvSpPr/>
              <p:nvPr/>
            </p:nvSpPr>
            <p:spPr>
              <a:xfrm>
                <a:off x="1847850" y="2137529"/>
                <a:ext cx="6389700" cy="2430600"/>
              </a:xfrm>
              <a:custGeom>
                <a:rect b="b" l="l" r="r" t="t"/>
                <a:pathLst>
                  <a:path extrusionOk="0" h="120000" w="120000">
                    <a:moveTo>
                      <a:pt x="0" y="53333"/>
                    </a:moveTo>
                    <a:lnTo>
                      <a:pt x="0" y="53333"/>
                    </a:lnTo>
                    <a:cubicBezTo>
                      <a:pt x="0" y="35555"/>
                      <a:pt x="0" y="17777"/>
                      <a:pt x="0" y="0"/>
                    </a:cubicBezTo>
                    <a:cubicBezTo>
                      <a:pt x="845" y="6666"/>
                      <a:pt x="1906" y="13333"/>
                      <a:pt x="3380" y="18346"/>
                    </a:cubicBezTo>
                    <a:cubicBezTo>
                      <a:pt x="6550" y="28337"/>
                      <a:pt x="10357" y="35555"/>
                      <a:pt x="14582" y="41120"/>
                    </a:cubicBezTo>
                    <a:cubicBezTo>
                      <a:pt x="24723" y="55004"/>
                      <a:pt x="35918" y="61120"/>
                      <a:pt x="47114" y="63893"/>
                    </a:cubicBezTo>
                    <a:cubicBezTo>
                      <a:pt x="58100" y="66666"/>
                      <a:pt x="68660" y="66115"/>
                      <a:pt x="79429" y="61671"/>
                    </a:cubicBezTo>
                    <a:cubicBezTo>
                      <a:pt x="88516" y="58346"/>
                      <a:pt x="97392" y="52231"/>
                      <a:pt x="105627" y="40568"/>
                    </a:cubicBezTo>
                    <a:cubicBezTo>
                      <a:pt x="112178" y="31680"/>
                      <a:pt x="118093" y="20568"/>
                      <a:pt x="119993" y="0"/>
                    </a:cubicBezTo>
                    <a:cubicBezTo>
                      <a:pt x="119993" y="17777"/>
                      <a:pt x="119993" y="35555"/>
                      <a:pt x="119993" y="53333"/>
                    </a:cubicBezTo>
                    <a:cubicBezTo>
                      <a:pt x="119364" y="60568"/>
                      <a:pt x="118303" y="66666"/>
                      <a:pt x="116612" y="72782"/>
                    </a:cubicBezTo>
                    <a:cubicBezTo>
                      <a:pt x="113449" y="82222"/>
                      <a:pt x="109852" y="88871"/>
                      <a:pt x="105627" y="94435"/>
                    </a:cubicBezTo>
                    <a:cubicBezTo>
                      <a:pt x="95067" y="108871"/>
                      <a:pt x="83655" y="114986"/>
                      <a:pt x="71824" y="117760"/>
                    </a:cubicBezTo>
                    <a:cubicBezTo>
                      <a:pt x="61683" y="119982"/>
                      <a:pt x="51549" y="119431"/>
                      <a:pt x="41408" y="115537"/>
                    </a:cubicBezTo>
                    <a:cubicBezTo>
                      <a:pt x="32112" y="112213"/>
                      <a:pt x="23026" y="106097"/>
                      <a:pt x="14366" y="94435"/>
                    </a:cubicBezTo>
                    <a:cubicBezTo>
                      <a:pt x="10985" y="89991"/>
                      <a:pt x="7821" y="83893"/>
                      <a:pt x="5070" y="76675"/>
                    </a:cubicBezTo>
                    <a:cubicBezTo>
                      <a:pt x="2535" y="70008"/>
                      <a:pt x="845" y="62222"/>
                      <a:pt x="0" y="53333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34275" lIns="68575" spcFirstLastPara="1" rIns="68575" wrap="square" tIns="34275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rgbClr val="4B5A6B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  <p:pic>
        <p:nvPicPr>
          <p:cNvPr id="2689" name="Google Shape;268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9111" y="982406"/>
            <a:ext cx="5658096" cy="306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269" name="Shape 2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0" name="Google Shape;2270;p239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What do Containers give me?</a:t>
            </a:r>
            <a:endParaRPr/>
          </a:p>
        </p:txBody>
      </p:sp>
      <p:sp>
        <p:nvSpPr>
          <p:cNvPr id="2271" name="Google Shape;2271;p239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Encapsulation of Dependencies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O/S packages &amp; Patches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Execution environment (e.g. Python 2.7)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Application Code &amp; Dependencies</a:t>
            </a:r>
            <a:endParaRPr/>
          </a:p>
          <a:p>
            <a: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Process Isolation</a:t>
            </a:r>
            <a:endParaRPr b="1"/>
          </a:p>
          <a:p>
            <a:pPr indent="-158750" lvl="0" marL="254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Isolate the process from anything else running</a:t>
            </a:r>
            <a:endParaRPr/>
          </a:p>
          <a:p>
            <a:pPr indent="-38100" lvl="1" marL="55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Faster, Lightweight virtualization</a:t>
            </a:r>
            <a:endParaRPr b="1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275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Trebuchet MS"/>
              <a:buNone/>
            </a:pPr>
            <a:r>
              <a:rPr lang="en"/>
              <a:t>Future Directions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695" name="Google Shape;2695;p275"/>
          <p:cNvSpPr txBox="1"/>
          <p:nvPr>
            <p:ph idx="1" type="body"/>
          </p:nvPr>
        </p:nvSpPr>
        <p:spPr>
          <a:xfrm>
            <a:off x="722239" y="2714538"/>
            <a:ext cx="76995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en" sz="2800"/>
              <a:t>Helm Charts &amp; Operators</a:t>
            </a:r>
            <a:endParaRPr b="0" i="0" sz="2800" u="none" cap="none" strike="noStrike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9" name="Shape 2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0" name="Google Shape;2700;p276"/>
          <p:cNvSpPr txBox="1"/>
          <p:nvPr>
            <p:ph type="title"/>
          </p:nvPr>
        </p:nvSpPr>
        <p:spPr>
          <a:xfrm>
            <a:off x="0" y="1032825"/>
            <a:ext cx="3012300" cy="8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2100"/>
              <a:t>Direction</a:t>
            </a:r>
            <a:endParaRPr b="1" i="0" sz="21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01" name="Google Shape;2701;p276"/>
          <p:cNvSpPr txBox="1"/>
          <p:nvPr>
            <p:ph idx="1" type="body"/>
          </p:nvPr>
        </p:nvSpPr>
        <p:spPr>
          <a:xfrm>
            <a:off x="3363775" y="1032825"/>
            <a:ext cx="5094300" cy="3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5363"/>
                </a:solidFill>
              </a:rPr>
              <a:t>Helm Chart</a:t>
            </a:r>
            <a:endParaRPr sz="1800">
              <a:solidFill>
                <a:srgbClr val="435363"/>
              </a:solidFill>
            </a:endParaRPr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Enhance to support </a:t>
            </a:r>
            <a:r>
              <a:rPr lang="en"/>
              <a:t>MariaDB Cluster Topologies.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Built on MariaDB Corporation Docker Hub images.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Easy to consume and deploy for dev / test environments.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rgbClr val="435363"/>
              </a:buClr>
              <a:buSzPts val="1500"/>
              <a:buChar char="•"/>
            </a:pPr>
            <a:r>
              <a:rPr lang="en"/>
              <a:t>Simple scaling using Kubectl / kubernetes dashboard.</a:t>
            </a:r>
            <a:endParaRPr/>
          </a:p>
          <a:p>
            <a:pPr indent="0" lvl="0" marL="25400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1016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35363"/>
                </a:solidFill>
              </a:rPr>
              <a:t>Kubernetes Operator</a:t>
            </a:r>
            <a:endParaRPr b="1" sz="1800">
              <a:solidFill>
                <a:srgbClr val="435363"/>
              </a:solidFill>
            </a:endParaRPr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Capturing MariaDB best practices in emerging SDK.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rgbClr val="435363"/>
              </a:buClr>
              <a:buSzPts val="1500"/>
              <a:buChar char="•"/>
            </a:pPr>
            <a:r>
              <a:rPr lang="en"/>
              <a:t>Support for 'Day 2' operations against MariaDB Cluster.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Advanced Operations (Backup/Recovery/Load Testing). 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</a:pPr>
            <a:r>
              <a:rPr lang="en"/>
              <a:t>Advanced Scenarios (Disaster Recovery, Auto scaling).</a:t>
            </a:r>
            <a:endParaRPr/>
          </a:p>
          <a:p>
            <a:pPr indent="-158750" lvl="0" marL="254000" rtl="0" algn="l">
              <a:spcBef>
                <a:spcPts val="300"/>
              </a:spcBef>
              <a:spcAft>
                <a:spcPts val="0"/>
              </a:spcAft>
              <a:buClr>
                <a:srgbClr val="435363"/>
              </a:buClr>
              <a:buSzPts val="1500"/>
              <a:buChar char="•"/>
            </a:pPr>
            <a:r>
              <a:rPr lang="en"/>
              <a:t>Public and private cloud support.</a:t>
            </a:r>
            <a:endParaRPr/>
          </a:p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2" name="Google Shape;2702;p276"/>
          <p:cNvGrpSpPr/>
          <p:nvPr/>
        </p:nvGrpSpPr>
        <p:grpSpPr>
          <a:xfrm>
            <a:off x="1029112" y="2132299"/>
            <a:ext cx="965290" cy="964999"/>
            <a:chOff x="7028181" y="4219147"/>
            <a:chExt cx="726000" cy="726000"/>
          </a:xfrm>
        </p:grpSpPr>
        <p:sp>
          <p:nvSpPr>
            <p:cNvPr id="2703" name="Google Shape;2703;p276"/>
            <p:cNvSpPr/>
            <p:nvPr/>
          </p:nvSpPr>
          <p:spPr>
            <a:xfrm>
              <a:off x="7028181" y="4219147"/>
              <a:ext cx="726000" cy="726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40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endParaRPr>
            </a:p>
          </p:txBody>
        </p:sp>
        <p:grpSp>
          <p:nvGrpSpPr>
            <p:cNvPr id="2704" name="Google Shape;2704;p276"/>
            <p:cNvGrpSpPr/>
            <p:nvPr/>
          </p:nvGrpSpPr>
          <p:grpSpPr>
            <a:xfrm>
              <a:off x="7169046" y="4366902"/>
              <a:ext cx="444019" cy="430332"/>
              <a:chOff x="4376881" y="1632528"/>
              <a:chExt cx="668300" cy="647700"/>
            </a:xfrm>
          </p:grpSpPr>
          <p:sp>
            <p:nvSpPr>
              <p:cNvPr id="2705" name="Google Shape;2705;p276"/>
              <p:cNvSpPr/>
              <p:nvPr/>
            </p:nvSpPr>
            <p:spPr>
              <a:xfrm>
                <a:off x="4618181" y="1632528"/>
                <a:ext cx="68400" cy="647700"/>
              </a:xfrm>
              <a:custGeom>
                <a:rect b="b" l="l" r="r" t="t"/>
                <a:pathLst>
                  <a:path extrusionOk="0" h="120000" w="120000">
                    <a:moveTo>
                      <a:pt x="49655" y="0"/>
                    </a:moveTo>
                    <a:lnTo>
                      <a:pt x="70344" y="0"/>
                    </a:lnTo>
                    <a:cubicBezTo>
                      <a:pt x="97650" y="0"/>
                      <a:pt x="120000" y="2394"/>
                      <a:pt x="120000" y="5322"/>
                    </a:cubicBezTo>
                    <a:lnTo>
                      <a:pt x="120000" y="114677"/>
                    </a:lnTo>
                    <a:cubicBezTo>
                      <a:pt x="120000" y="117605"/>
                      <a:pt x="97650" y="120000"/>
                      <a:pt x="70344" y="120000"/>
                    </a:cubicBezTo>
                    <a:lnTo>
                      <a:pt x="49655" y="120000"/>
                    </a:lnTo>
                    <a:cubicBezTo>
                      <a:pt x="22350" y="120000"/>
                      <a:pt x="0" y="117605"/>
                      <a:pt x="0" y="114677"/>
                    </a:cubicBezTo>
                    <a:lnTo>
                      <a:pt x="0" y="5322"/>
                    </a:lnTo>
                    <a:cubicBezTo>
                      <a:pt x="0" y="2394"/>
                      <a:pt x="22350" y="0"/>
                      <a:pt x="49655" y="0"/>
                    </a:cubicBezTo>
                    <a:cubicBezTo>
                      <a:pt x="49655" y="0"/>
                      <a:pt x="49655" y="0"/>
                      <a:pt x="49655" y="0"/>
                    </a:cubicBezTo>
                    <a:close/>
                    <a:moveTo>
                      <a:pt x="49655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706" name="Google Shape;2706;p276"/>
              <p:cNvSpPr/>
              <p:nvPr/>
            </p:nvSpPr>
            <p:spPr>
              <a:xfrm>
                <a:off x="4707081" y="1696028"/>
                <a:ext cx="338100" cy="150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96911" y="0"/>
                    </a:lnTo>
                    <a:lnTo>
                      <a:pt x="120000" y="60000"/>
                    </a:lnTo>
                    <a:lnTo>
                      <a:pt x="96911" y="120000"/>
                    </a:lnTo>
                    <a:lnTo>
                      <a:pt x="0" y="12000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707" name="Google Shape;2707;p276"/>
              <p:cNvSpPr/>
              <p:nvPr/>
            </p:nvSpPr>
            <p:spPr>
              <a:xfrm>
                <a:off x="4707081" y="1873828"/>
                <a:ext cx="227100" cy="150900"/>
              </a:xfrm>
              <a:custGeom>
                <a:rect b="b" l="l" r="r" t="t"/>
                <a:pathLst>
                  <a:path extrusionOk="0" h="120000" w="120000">
                    <a:moveTo>
                      <a:pt x="0" y="0"/>
                    </a:moveTo>
                    <a:lnTo>
                      <a:pt x="85616" y="0"/>
                    </a:lnTo>
                    <a:lnTo>
                      <a:pt x="120000" y="60000"/>
                    </a:lnTo>
                    <a:lnTo>
                      <a:pt x="85616" y="120000"/>
                    </a:lnTo>
                    <a:lnTo>
                      <a:pt x="0" y="120000"/>
                    </a:lnTo>
                    <a:lnTo>
                      <a:pt x="0" y="0"/>
                    </a:lnTo>
                    <a:cubicBezTo>
                      <a:pt x="0" y="0"/>
                      <a:pt x="0" y="0"/>
                      <a:pt x="0" y="0"/>
                    </a:cubicBezTo>
                    <a:close/>
                    <a:moveTo>
                      <a:pt x="0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  <p:sp>
            <p:nvSpPr>
              <p:cNvPr id="2708" name="Google Shape;2708;p276"/>
              <p:cNvSpPr/>
              <p:nvPr/>
            </p:nvSpPr>
            <p:spPr>
              <a:xfrm>
                <a:off x="4376881" y="1746828"/>
                <a:ext cx="227100" cy="150900"/>
              </a:xfrm>
              <a:custGeom>
                <a:rect b="b" l="l" r="r" t="t"/>
                <a:pathLst>
                  <a:path extrusionOk="0" h="120000" w="120000">
                    <a:moveTo>
                      <a:pt x="120000" y="0"/>
                    </a:moveTo>
                    <a:lnTo>
                      <a:pt x="34383" y="0"/>
                    </a:lnTo>
                    <a:lnTo>
                      <a:pt x="0" y="60000"/>
                    </a:lnTo>
                    <a:lnTo>
                      <a:pt x="34383" y="120000"/>
                    </a:lnTo>
                    <a:lnTo>
                      <a:pt x="120000" y="120000"/>
                    </a:lnTo>
                    <a:lnTo>
                      <a:pt x="120000" y="0"/>
                    </a:lnTo>
                    <a:cubicBezTo>
                      <a:pt x="120000" y="0"/>
                      <a:pt x="120000" y="0"/>
                      <a:pt x="120000" y="0"/>
                    </a:cubicBezTo>
                    <a:close/>
                    <a:moveTo>
                      <a:pt x="120000" y="0"/>
                    </a:moveTo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t" bIns="0" lIns="0" spcFirstLastPara="1" rIns="0" wrap="square" tIns="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400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endParaRPr>
              </a:p>
            </p:txBody>
          </p:sp>
        </p:grpSp>
      </p:grpSp>
    </p:spTree>
  </p:cSld>
  <p:clrMapOvr>
    <a:masterClrMapping/>
  </p:clrMapOvr>
  <p:transition spd="med">
    <p:fade thruBlk="1"/>
  </p:transition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2" name="Shape 2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3" name="Google Shape;2713;p277"/>
          <p:cNvSpPr txBox="1"/>
          <p:nvPr>
            <p:ph type="title"/>
          </p:nvPr>
        </p:nvSpPr>
        <p:spPr>
          <a:xfrm>
            <a:off x="722314" y="501184"/>
            <a:ext cx="7699500" cy="1938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lang="en"/>
              <a:t>Q &amp; A</a:t>
            </a:r>
            <a:endParaRPr b="1" i="0" sz="3300" u="none" cap="none" strike="noStrike">
              <a:solidFill>
                <a:schemeClr val="l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8" name="Shape 2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9" name="Google Shape;2719;p278"/>
          <p:cNvSpPr txBox="1"/>
          <p:nvPr>
            <p:ph type="title"/>
          </p:nvPr>
        </p:nvSpPr>
        <p:spPr>
          <a:xfrm>
            <a:off x="685979" y="234233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Official MariaDB Docker and Kubernetes Links</a:t>
            </a:r>
            <a:endParaRPr/>
          </a:p>
        </p:txBody>
      </p:sp>
      <p:sp>
        <p:nvSpPr>
          <p:cNvPr id="2720" name="Google Shape;2720;p278"/>
          <p:cNvSpPr txBox="1"/>
          <p:nvPr>
            <p:ph idx="1" type="body"/>
          </p:nvPr>
        </p:nvSpPr>
        <p:spPr>
          <a:xfrm>
            <a:off x="685979" y="988725"/>
            <a:ext cx="77718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MariaDB Server docker &amp; docker-compose sandbox</a:t>
            </a:r>
            <a:endParaRPr sz="1800"/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https://github.com/mariadb-corporation/mariadb-server-docker</a:t>
            </a:r>
            <a:br>
              <a:rPr lang="en" sz="1800"/>
            </a:br>
            <a:endParaRPr sz="1800"/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MariaDB ColumnStore docker &amp; docker-compose sandbox</a:t>
            </a:r>
            <a:endParaRPr sz="1800"/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https://github.com/mariadb-corporation/mariadb-columnstore-docker</a:t>
            </a:r>
            <a:endParaRPr sz="1800"/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Docker Hub Images</a:t>
            </a:r>
            <a:endParaRPr sz="1800"/>
          </a:p>
          <a:p>
            <a:pPr indent="0" lvl="0" marL="254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5"/>
              </a:rPr>
              <a:t>https://hub.docker.com/u/mariadb/</a:t>
            </a:r>
            <a:endParaRPr sz="1600"/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266700" lvl="0" marL="2540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" sz="1800"/>
              <a:t>Kubernetes Master Slave Helm Chart: </a:t>
            </a:r>
            <a:r>
              <a:rPr lang="en" sz="1600" u="sng">
                <a:solidFill>
                  <a:schemeClr val="hlink"/>
                </a:solidFill>
                <a:hlinkClick r:id="rId6"/>
              </a:rPr>
              <a:t>https://github.com/mariadb-corporation/mariadb-kubernetes</a:t>
            </a:r>
            <a:r>
              <a:rPr lang="en" sz="1800"/>
              <a:t> </a:t>
            </a:r>
            <a:endParaRPr sz="1800"/>
          </a:p>
          <a:p>
            <a:pPr indent="0" lvl="0" marL="2540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4" name="Shape 2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5" name="Google Shape;2725;p279"/>
          <p:cNvSpPr txBox="1"/>
          <p:nvPr/>
        </p:nvSpPr>
        <p:spPr>
          <a:xfrm>
            <a:off x="4826285" y="2932386"/>
            <a:ext cx="3382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"/>
              <a:buFont typeface="Georgia"/>
              <a:buNone/>
            </a:pPr>
            <a:r>
              <a:rPr lang="en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thomas</a:t>
            </a:r>
            <a:r>
              <a:rPr b="0" i="0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.</a:t>
            </a:r>
            <a:r>
              <a:rPr lang="en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boyd</a:t>
            </a:r>
            <a:r>
              <a:rPr b="0" i="0" lang="en" sz="1400" u="none" cap="none" strike="noStrike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@mariadb.com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/>
          </a:p>
        </p:txBody>
      </p:sp>
    </p:spTree>
  </p:cSld>
  <p:clrMapOvr>
    <a:masterClrMapping/>
  </p:clrMapOvr>
  <p:transition spd="med">
    <p:fade thruBlk="1"/>
  </p:transition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29" name="Shape 2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0" name="Google Shape;2730;p280"/>
          <p:cNvSpPr/>
          <p:nvPr/>
        </p:nvSpPr>
        <p:spPr>
          <a:xfrm>
            <a:off x="6671412" y="3500156"/>
            <a:ext cx="2045400" cy="528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Headless Service: </a:t>
            </a:r>
            <a:r>
              <a:rPr lang="en" sz="1200"/>
              <a:t>clust</a:t>
            </a:r>
            <a:endParaRPr sz="1200"/>
          </a:p>
        </p:txBody>
      </p:sp>
      <p:sp>
        <p:nvSpPr>
          <p:cNvPr id="2731" name="Google Shape;2731;p280"/>
          <p:cNvSpPr/>
          <p:nvPr/>
        </p:nvSpPr>
        <p:spPr>
          <a:xfrm>
            <a:off x="6675182" y="2178056"/>
            <a:ext cx="937500" cy="1236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Pod-0: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Master</a:t>
            </a:r>
            <a:endParaRPr sz="1100"/>
          </a:p>
        </p:txBody>
      </p:sp>
      <p:sp>
        <p:nvSpPr>
          <p:cNvPr id="2732" name="Google Shape;2732;p280"/>
          <p:cNvSpPr txBox="1"/>
          <p:nvPr>
            <p:ph type="title"/>
          </p:nvPr>
        </p:nvSpPr>
        <p:spPr>
          <a:xfrm>
            <a:off x="686035" y="164102"/>
            <a:ext cx="77718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MariaDB Enterprise Service in Kubernetes</a:t>
            </a:r>
            <a:endParaRPr b="1" i="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733" name="Google Shape;2733;p280"/>
          <p:cNvSpPr/>
          <p:nvPr/>
        </p:nvSpPr>
        <p:spPr>
          <a:xfrm>
            <a:off x="6675182" y="682275"/>
            <a:ext cx="2045400" cy="1196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StatefulSet: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MariaDB Server instance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replicas: 2</a:t>
            </a:r>
            <a:endParaRPr sz="1400"/>
          </a:p>
        </p:txBody>
      </p:sp>
      <p:cxnSp>
        <p:nvCxnSpPr>
          <p:cNvPr id="2734" name="Google Shape;2734;p280"/>
          <p:cNvCxnSpPr>
            <a:stCxn id="2735" idx="3"/>
            <a:endCxn id="2736" idx="1"/>
          </p:cNvCxnSpPr>
          <p:nvPr/>
        </p:nvCxnSpPr>
        <p:spPr>
          <a:xfrm>
            <a:off x="3115447" y="2796506"/>
            <a:ext cx="473700" cy="600"/>
          </a:xfrm>
          <a:prstGeom prst="bentConnector3">
            <a:avLst>
              <a:gd fmla="val 4999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37" name="Google Shape;2737;p280"/>
          <p:cNvSpPr/>
          <p:nvPr/>
        </p:nvSpPr>
        <p:spPr>
          <a:xfrm>
            <a:off x="3222539" y="682275"/>
            <a:ext cx="1676400" cy="1196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Deployment: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MaxScale instance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replicas: 2</a:t>
            </a:r>
            <a:endParaRPr sz="1400"/>
          </a:p>
        </p:txBody>
      </p:sp>
      <p:sp>
        <p:nvSpPr>
          <p:cNvPr id="2735" name="Google Shape;2735;p280"/>
          <p:cNvSpPr/>
          <p:nvPr/>
        </p:nvSpPr>
        <p:spPr>
          <a:xfrm>
            <a:off x="2099047" y="2178056"/>
            <a:ext cx="1016400" cy="1236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Service: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(maxs)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4006 (RW)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4008 (R)</a:t>
            </a:r>
            <a:endParaRPr sz="1400"/>
          </a:p>
        </p:txBody>
      </p:sp>
      <p:sp>
        <p:nvSpPr>
          <p:cNvPr id="2738" name="Google Shape;2738;p280"/>
          <p:cNvSpPr/>
          <p:nvPr/>
        </p:nvSpPr>
        <p:spPr>
          <a:xfrm>
            <a:off x="7779376" y="2178056"/>
            <a:ext cx="937500" cy="1236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Pod-1: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Slave</a:t>
            </a:r>
            <a:endParaRPr sz="1100"/>
          </a:p>
        </p:txBody>
      </p:sp>
      <p:pic>
        <p:nvPicPr>
          <p:cNvPr id="2739" name="Google Shape;2739;p2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789" y="2478261"/>
            <a:ext cx="633825" cy="63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0" name="Google Shape;2740;p280"/>
          <p:cNvSpPr txBox="1"/>
          <p:nvPr/>
        </p:nvSpPr>
        <p:spPr>
          <a:xfrm>
            <a:off x="-9865" y="3003413"/>
            <a:ext cx="1143300" cy="57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Client Application</a:t>
            </a:r>
            <a:endParaRPr sz="1100"/>
          </a:p>
        </p:txBody>
      </p:sp>
      <p:sp>
        <p:nvSpPr>
          <p:cNvPr id="2736" name="Google Shape;2736;p280"/>
          <p:cNvSpPr/>
          <p:nvPr/>
        </p:nvSpPr>
        <p:spPr>
          <a:xfrm>
            <a:off x="3589066" y="2178056"/>
            <a:ext cx="937500" cy="1236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Pod-0/1: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MaxScale</a:t>
            </a:r>
            <a:endParaRPr sz="1200"/>
          </a:p>
        </p:txBody>
      </p:sp>
      <p:cxnSp>
        <p:nvCxnSpPr>
          <p:cNvPr id="2741" name="Google Shape;2741;p280"/>
          <p:cNvCxnSpPr>
            <a:stCxn id="2737" idx="2"/>
            <a:endCxn id="2736" idx="0"/>
          </p:cNvCxnSpPr>
          <p:nvPr/>
        </p:nvCxnSpPr>
        <p:spPr>
          <a:xfrm rot="5400000">
            <a:off x="3909689" y="2027025"/>
            <a:ext cx="299100" cy="3000"/>
          </a:xfrm>
          <a:prstGeom prst="bentConnector3">
            <a:avLst>
              <a:gd fmla="val 49997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2" name="Google Shape;2742;p280"/>
          <p:cNvCxnSpPr>
            <a:stCxn id="2733" idx="2"/>
            <a:endCxn id="2738" idx="1"/>
          </p:cNvCxnSpPr>
          <p:nvPr/>
        </p:nvCxnSpPr>
        <p:spPr>
          <a:xfrm flipH="1" rot="-5400000">
            <a:off x="7279982" y="2296875"/>
            <a:ext cx="917400" cy="816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43" name="Google Shape;2743;p280"/>
          <p:cNvCxnSpPr>
            <a:stCxn id="2739" idx="3"/>
            <a:endCxn id="2735" idx="1"/>
          </p:cNvCxnSpPr>
          <p:nvPr/>
        </p:nvCxnSpPr>
        <p:spPr>
          <a:xfrm>
            <a:off x="878614" y="2795174"/>
            <a:ext cx="1220400" cy="1200"/>
          </a:xfrm>
          <a:prstGeom prst="bent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44" name="Google Shape;2744;p280"/>
          <p:cNvSpPr txBox="1"/>
          <p:nvPr/>
        </p:nvSpPr>
        <p:spPr>
          <a:xfrm>
            <a:off x="428887" y="2661075"/>
            <a:ext cx="2234400" cy="24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jdbc:mariadb://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maxs:4006/DB</a:t>
            </a:r>
            <a:endParaRPr sz="1100"/>
          </a:p>
        </p:txBody>
      </p:sp>
      <p:sp>
        <p:nvSpPr>
          <p:cNvPr id="2745" name="Google Shape;2745;p280"/>
          <p:cNvSpPr/>
          <p:nvPr/>
        </p:nvSpPr>
        <p:spPr>
          <a:xfrm>
            <a:off x="3658553" y="2800350"/>
            <a:ext cx="799500" cy="142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maxscaled</a:t>
            </a:r>
            <a:endParaRPr b="1" sz="900"/>
          </a:p>
        </p:txBody>
      </p:sp>
      <p:sp>
        <p:nvSpPr>
          <p:cNvPr id="2746" name="Google Shape;2746;p280"/>
          <p:cNvSpPr/>
          <p:nvPr/>
        </p:nvSpPr>
        <p:spPr>
          <a:xfrm>
            <a:off x="3658046" y="3007463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prometheus</a:t>
            </a:r>
            <a:endParaRPr sz="900"/>
          </a:p>
        </p:txBody>
      </p:sp>
      <p:sp>
        <p:nvSpPr>
          <p:cNvPr id="2747" name="Google Shape;2747;p280"/>
          <p:cNvSpPr/>
          <p:nvPr/>
        </p:nvSpPr>
        <p:spPr>
          <a:xfrm>
            <a:off x="3658046" y="3214575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fluentd</a:t>
            </a:r>
            <a:endParaRPr sz="900"/>
          </a:p>
        </p:txBody>
      </p:sp>
      <p:sp>
        <p:nvSpPr>
          <p:cNvPr id="2748" name="Google Shape;2748;p280"/>
          <p:cNvSpPr/>
          <p:nvPr/>
        </p:nvSpPr>
        <p:spPr>
          <a:xfrm>
            <a:off x="6744416" y="2814638"/>
            <a:ext cx="799500" cy="142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mysqld</a:t>
            </a:r>
            <a:endParaRPr b="1" sz="900"/>
          </a:p>
        </p:txBody>
      </p:sp>
      <p:sp>
        <p:nvSpPr>
          <p:cNvPr id="2749" name="Google Shape;2749;p280"/>
          <p:cNvSpPr/>
          <p:nvPr/>
        </p:nvSpPr>
        <p:spPr>
          <a:xfrm>
            <a:off x="6743909" y="3021750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prometheus</a:t>
            </a:r>
            <a:endParaRPr sz="900"/>
          </a:p>
        </p:txBody>
      </p:sp>
      <p:sp>
        <p:nvSpPr>
          <p:cNvPr id="2750" name="Google Shape;2750;p280"/>
          <p:cNvSpPr/>
          <p:nvPr/>
        </p:nvSpPr>
        <p:spPr>
          <a:xfrm>
            <a:off x="6743909" y="3228863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fluentd</a:t>
            </a:r>
            <a:endParaRPr sz="900"/>
          </a:p>
        </p:txBody>
      </p:sp>
      <p:sp>
        <p:nvSpPr>
          <p:cNvPr id="2751" name="Google Shape;2751;p280"/>
          <p:cNvSpPr/>
          <p:nvPr/>
        </p:nvSpPr>
        <p:spPr>
          <a:xfrm>
            <a:off x="7851985" y="2814638"/>
            <a:ext cx="799500" cy="1428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/>
              <a:t>mysqld</a:t>
            </a:r>
            <a:endParaRPr b="1" sz="900"/>
          </a:p>
        </p:txBody>
      </p:sp>
      <p:sp>
        <p:nvSpPr>
          <p:cNvPr id="2752" name="Google Shape;2752;p280"/>
          <p:cNvSpPr/>
          <p:nvPr/>
        </p:nvSpPr>
        <p:spPr>
          <a:xfrm>
            <a:off x="7851479" y="3021750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prometheus</a:t>
            </a:r>
            <a:endParaRPr sz="900"/>
          </a:p>
        </p:txBody>
      </p:sp>
      <p:sp>
        <p:nvSpPr>
          <p:cNvPr id="2753" name="Google Shape;2753;p280"/>
          <p:cNvSpPr/>
          <p:nvPr/>
        </p:nvSpPr>
        <p:spPr>
          <a:xfrm>
            <a:off x="7851479" y="3228863"/>
            <a:ext cx="799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fluentd</a:t>
            </a:r>
            <a:endParaRPr sz="900"/>
          </a:p>
        </p:txBody>
      </p:sp>
      <p:sp>
        <p:nvSpPr>
          <p:cNvPr id="2754" name="Google Shape;2754;p280"/>
          <p:cNvSpPr/>
          <p:nvPr/>
        </p:nvSpPr>
        <p:spPr>
          <a:xfrm>
            <a:off x="6732347" y="3586050"/>
            <a:ext cx="937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mariadb-0.clust</a:t>
            </a:r>
            <a:endParaRPr sz="900"/>
          </a:p>
        </p:txBody>
      </p:sp>
      <p:sp>
        <p:nvSpPr>
          <p:cNvPr id="2755" name="Google Shape;2755;p280"/>
          <p:cNvSpPr/>
          <p:nvPr/>
        </p:nvSpPr>
        <p:spPr>
          <a:xfrm>
            <a:off x="7779376" y="3586050"/>
            <a:ext cx="937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mariadb-1.clust</a:t>
            </a:r>
            <a:endParaRPr sz="900"/>
          </a:p>
        </p:txBody>
      </p:sp>
      <p:sp>
        <p:nvSpPr>
          <p:cNvPr id="2756" name="Google Shape;2756;p280"/>
          <p:cNvSpPr/>
          <p:nvPr/>
        </p:nvSpPr>
        <p:spPr>
          <a:xfrm>
            <a:off x="6671412" y="4131731"/>
            <a:ext cx="2045400" cy="5289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Persistent Volumes</a:t>
            </a:r>
            <a:endParaRPr sz="1400"/>
          </a:p>
        </p:txBody>
      </p:sp>
      <p:sp>
        <p:nvSpPr>
          <p:cNvPr id="2757" name="Google Shape;2757;p280"/>
          <p:cNvSpPr/>
          <p:nvPr/>
        </p:nvSpPr>
        <p:spPr>
          <a:xfrm>
            <a:off x="6732103" y="4214700"/>
            <a:ext cx="9375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mariadb-vol-0</a:t>
            </a:r>
            <a:endParaRPr sz="900"/>
          </a:p>
        </p:txBody>
      </p:sp>
      <p:sp>
        <p:nvSpPr>
          <p:cNvPr id="2758" name="Google Shape;2758;p280"/>
          <p:cNvSpPr/>
          <p:nvPr/>
        </p:nvSpPr>
        <p:spPr>
          <a:xfrm>
            <a:off x="7836541" y="4214700"/>
            <a:ext cx="880200" cy="142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mariadb-vol-1</a:t>
            </a:r>
            <a:endParaRPr sz="900"/>
          </a:p>
        </p:txBody>
      </p:sp>
      <p:sp>
        <p:nvSpPr>
          <p:cNvPr id="2759" name="Google Shape;2759;p280"/>
          <p:cNvSpPr/>
          <p:nvPr/>
        </p:nvSpPr>
        <p:spPr>
          <a:xfrm>
            <a:off x="5172897" y="2338299"/>
            <a:ext cx="1073100" cy="917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Pod-0: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StateStore</a:t>
            </a:r>
            <a:endParaRPr sz="1100"/>
          </a:p>
        </p:txBody>
      </p:sp>
      <p:sp>
        <p:nvSpPr>
          <p:cNvPr id="2760" name="Google Shape;2760;p280"/>
          <p:cNvSpPr/>
          <p:nvPr/>
        </p:nvSpPr>
        <p:spPr>
          <a:xfrm>
            <a:off x="5004786" y="682275"/>
            <a:ext cx="1417200" cy="1196700"/>
          </a:xfrm>
          <a:prstGeom prst="round1Rect">
            <a:avLst>
              <a:gd fmla="val 16667" name="adj"/>
            </a:avLst>
          </a:prstGeom>
          <a:solidFill>
            <a:schemeClr val="lt2"/>
          </a:solidFill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Deployment: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StateStore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replicas: 1</a:t>
            </a:r>
            <a:endParaRPr sz="1400"/>
          </a:p>
        </p:txBody>
      </p:sp>
      <p:cxnSp>
        <p:nvCxnSpPr>
          <p:cNvPr id="2761" name="Google Shape;2761;p280"/>
          <p:cNvCxnSpPr>
            <a:stCxn id="2760" idx="2"/>
            <a:endCxn id="2759" idx="0"/>
          </p:cNvCxnSpPr>
          <p:nvPr/>
        </p:nvCxnSpPr>
        <p:spPr>
          <a:xfrm rot="5400000">
            <a:off x="5481786" y="2106675"/>
            <a:ext cx="459300" cy="3900"/>
          </a:xfrm>
          <a:prstGeom prst="bentConnector3">
            <a:avLst>
              <a:gd fmla="val 50003" name="adj1"/>
            </a:avLst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762" name="Google Shape;2762;p280"/>
          <p:cNvCxnSpPr>
            <a:stCxn id="2736" idx="3"/>
            <a:endCxn id="2759" idx="1"/>
          </p:cNvCxnSpPr>
          <p:nvPr/>
        </p:nvCxnSpPr>
        <p:spPr>
          <a:xfrm>
            <a:off x="4526566" y="2796506"/>
            <a:ext cx="646200" cy="600"/>
          </a:xfrm>
          <a:prstGeom prst="bentConnector3">
            <a:avLst>
              <a:gd fmla="val 50009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cxnSp>
        <p:nvCxnSpPr>
          <p:cNvPr id="2763" name="Google Shape;2763;p280"/>
          <p:cNvCxnSpPr>
            <a:stCxn id="2759" idx="3"/>
            <a:endCxn id="2731" idx="1"/>
          </p:cNvCxnSpPr>
          <p:nvPr/>
        </p:nvCxnSpPr>
        <p:spPr>
          <a:xfrm flipH="1" rot="10800000">
            <a:off x="6245997" y="2796549"/>
            <a:ext cx="429300" cy="600"/>
          </a:xfrm>
          <a:prstGeom prst="bentConnector3">
            <a:avLst>
              <a:gd fmla="val 50002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764" name="Google Shape;2764;p280"/>
          <p:cNvSpPr txBox="1"/>
          <p:nvPr/>
        </p:nvSpPr>
        <p:spPr>
          <a:xfrm>
            <a:off x="244800" y="4214700"/>
            <a:ext cx="5719500" cy="6672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Going to redesign this one… 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8" name="Shape 2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9" name="Google Shape;2769;p281"/>
          <p:cNvSpPr/>
          <p:nvPr/>
        </p:nvSpPr>
        <p:spPr>
          <a:xfrm>
            <a:off x="4801794" y="2188181"/>
            <a:ext cx="1653900" cy="143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0" name="Google Shape;2770;p281"/>
          <p:cNvSpPr/>
          <p:nvPr/>
        </p:nvSpPr>
        <p:spPr>
          <a:xfrm>
            <a:off x="5258776" y="2408006"/>
            <a:ext cx="760800" cy="7608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1" name="Google Shape;2771;p281"/>
          <p:cNvSpPr/>
          <p:nvPr/>
        </p:nvSpPr>
        <p:spPr>
          <a:xfrm>
            <a:off x="2815877" y="2017369"/>
            <a:ext cx="1432800" cy="14325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2"/>
          </a:solidFill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2" name="Google Shape;2772;p281"/>
          <p:cNvSpPr txBox="1"/>
          <p:nvPr/>
        </p:nvSpPr>
        <p:spPr>
          <a:xfrm>
            <a:off x="5258701" y="3507094"/>
            <a:ext cx="760800" cy="187800"/>
          </a:xfrm>
          <a:prstGeom prst="rect">
            <a:avLst/>
          </a:prstGeom>
          <a:solidFill>
            <a:srgbClr val="7B94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docker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73" name="Google Shape;2773;p281"/>
          <p:cNvSpPr txBox="1"/>
          <p:nvPr/>
        </p:nvSpPr>
        <p:spPr>
          <a:xfrm rot="3782795">
            <a:off x="4694584" y="3150196"/>
            <a:ext cx="633403" cy="15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kubelet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74" name="Google Shape;2774;p281"/>
          <p:cNvSpPr/>
          <p:nvPr/>
        </p:nvSpPr>
        <p:spPr>
          <a:xfrm>
            <a:off x="6449111" y="3152513"/>
            <a:ext cx="1653900" cy="143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5" name="Google Shape;2775;p281"/>
          <p:cNvSpPr txBox="1"/>
          <p:nvPr/>
        </p:nvSpPr>
        <p:spPr>
          <a:xfrm>
            <a:off x="6906017" y="4471425"/>
            <a:ext cx="760800" cy="187800"/>
          </a:xfrm>
          <a:prstGeom prst="rect">
            <a:avLst/>
          </a:prstGeom>
          <a:solidFill>
            <a:srgbClr val="7B94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docker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76" name="Google Shape;2776;p281"/>
          <p:cNvSpPr txBox="1"/>
          <p:nvPr/>
        </p:nvSpPr>
        <p:spPr>
          <a:xfrm rot="3782795">
            <a:off x="6341901" y="4114527"/>
            <a:ext cx="633403" cy="15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kubelet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77" name="Google Shape;2777;p281"/>
          <p:cNvSpPr/>
          <p:nvPr/>
        </p:nvSpPr>
        <p:spPr>
          <a:xfrm>
            <a:off x="6477037" y="1247419"/>
            <a:ext cx="1653900" cy="1432500"/>
          </a:xfrm>
          <a:prstGeom prst="hexagon">
            <a:avLst>
              <a:gd fmla="val 25000" name="adj"/>
              <a:gd fmla="val 115470" name="vf"/>
            </a:avLst>
          </a:prstGeom>
          <a:noFill/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8" name="Google Shape;2778;p281"/>
          <p:cNvSpPr txBox="1"/>
          <p:nvPr/>
        </p:nvSpPr>
        <p:spPr>
          <a:xfrm>
            <a:off x="6933943" y="2566331"/>
            <a:ext cx="760800" cy="187800"/>
          </a:xfrm>
          <a:prstGeom prst="rect">
            <a:avLst/>
          </a:prstGeom>
          <a:solidFill>
            <a:srgbClr val="7B94A7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docker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79" name="Google Shape;2779;p281"/>
          <p:cNvSpPr txBox="1"/>
          <p:nvPr/>
        </p:nvSpPr>
        <p:spPr>
          <a:xfrm rot="3782795">
            <a:off x="6369827" y="2209434"/>
            <a:ext cx="633403" cy="15523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lt1"/>
                </a:solidFill>
              </a:rPr>
              <a:t>kubelet</a:t>
            </a:r>
            <a:endParaRPr b="1" sz="900">
              <a:solidFill>
                <a:schemeClr val="lt1"/>
              </a:solidFill>
            </a:endParaRPr>
          </a:p>
        </p:txBody>
      </p:sp>
      <p:sp>
        <p:nvSpPr>
          <p:cNvPr id="2780" name="Google Shape;2780;p281"/>
          <p:cNvSpPr txBox="1"/>
          <p:nvPr>
            <p:ph type="title"/>
          </p:nvPr>
        </p:nvSpPr>
        <p:spPr>
          <a:xfrm>
            <a:off x="5402964" y="3710744"/>
            <a:ext cx="5445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</a:t>
            </a:r>
            <a:endParaRPr sz="1100"/>
          </a:p>
        </p:txBody>
      </p:sp>
      <p:sp>
        <p:nvSpPr>
          <p:cNvPr id="2781" name="Google Shape;2781;p281"/>
          <p:cNvSpPr txBox="1"/>
          <p:nvPr>
            <p:ph type="title"/>
          </p:nvPr>
        </p:nvSpPr>
        <p:spPr>
          <a:xfrm>
            <a:off x="7031806" y="2765166"/>
            <a:ext cx="5445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</a:t>
            </a:r>
            <a:endParaRPr sz="1100"/>
          </a:p>
        </p:txBody>
      </p:sp>
      <p:sp>
        <p:nvSpPr>
          <p:cNvPr id="2782" name="Google Shape;2782;p281"/>
          <p:cNvSpPr txBox="1"/>
          <p:nvPr>
            <p:ph type="title"/>
          </p:nvPr>
        </p:nvSpPr>
        <p:spPr>
          <a:xfrm>
            <a:off x="7003880" y="4670250"/>
            <a:ext cx="5445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node</a:t>
            </a:r>
            <a:endParaRPr sz="1100"/>
          </a:p>
        </p:txBody>
      </p:sp>
      <p:sp>
        <p:nvSpPr>
          <p:cNvPr id="2783" name="Google Shape;2783;p281"/>
          <p:cNvSpPr txBox="1"/>
          <p:nvPr>
            <p:ph type="title"/>
          </p:nvPr>
        </p:nvSpPr>
        <p:spPr>
          <a:xfrm>
            <a:off x="2837183" y="3763069"/>
            <a:ext cx="1053900" cy="406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kubernetes master(s)</a:t>
            </a:r>
            <a:endParaRPr sz="1100"/>
          </a:p>
        </p:txBody>
      </p:sp>
      <p:sp>
        <p:nvSpPr>
          <p:cNvPr id="2784" name="Google Shape;2784;p281"/>
          <p:cNvSpPr/>
          <p:nvPr/>
        </p:nvSpPr>
        <p:spPr>
          <a:xfrm>
            <a:off x="6946715" y="1652175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5" name="Google Shape;2785;p281"/>
          <p:cNvSpPr/>
          <p:nvPr/>
        </p:nvSpPr>
        <p:spPr>
          <a:xfrm>
            <a:off x="7175375" y="1709325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6" name="Google Shape;2786;p281"/>
          <p:cNvSpPr/>
          <p:nvPr/>
        </p:nvSpPr>
        <p:spPr>
          <a:xfrm>
            <a:off x="7118210" y="1480725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7" name="Google Shape;2787;p281"/>
          <p:cNvSpPr/>
          <p:nvPr/>
        </p:nvSpPr>
        <p:spPr>
          <a:xfrm>
            <a:off x="7427891" y="1958906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8" name="Google Shape;2788;p281"/>
          <p:cNvSpPr/>
          <p:nvPr/>
        </p:nvSpPr>
        <p:spPr>
          <a:xfrm>
            <a:off x="7546534" y="2177888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9" name="Google Shape;2789;p281"/>
          <p:cNvSpPr/>
          <p:nvPr/>
        </p:nvSpPr>
        <p:spPr>
          <a:xfrm>
            <a:off x="7287960" y="2177888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0" name="Google Shape;2790;p281"/>
          <p:cNvSpPr/>
          <p:nvPr/>
        </p:nvSpPr>
        <p:spPr>
          <a:xfrm>
            <a:off x="7319018" y="3779494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DBD4EB"/>
              </a:gs>
              <a:gs pos="100000">
                <a:srgbClr val="9180B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1" name="Google Shape;2791;p281"/>
          <p:cNvSpPr/>
          <p:nvPr/>
        </p:nvSpPr>
        <p:spPr>
          <a:xfrm>
            <a:off x="7481342" y="4055625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2" name="Google Shape;2792;p281"/>
          <p:cNvSpPr/>
          <p:nvPr/>
        </p:nvSpPr>
        <p:spPr>
          <a:xfrm>
            <a:off x="7236253" y="3998475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3" name="Google Shape;2793;p281"/>
          <p:cNvSpPr/>
          <p:nvPr/>
        </p:nvSpPr>
        <p:spPr>
          <a:xfrm>
            <a:off x="7564107" y="3836644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FFF6DB"/>
              </a:gs>
              <a:gs pos="100000">
                <a:srgbClr val="FAD25C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4" name="Google Shape;2794;p281"/>
          <p:cNvSpPr/>
          <p:nvPr/>
        </p:nvSpPr>
        <p:spPr>
          <a:xfrm>
            <a:off x="6871377" y="3357338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5" name="Google Shape;2795;p281"/>
          <p:cNvSpPr/>
          <p:nvPr/>
        </p:nvSpPr>
        <p:spPr>
          <a:xfrm>
            <a:off x="7086627" y="3414488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6" name="Google Shape;2796;p281"/>
          <p:cNvSpPr/>
          <p:nvPr/>
        </p:nvSpPr>
        <p:spPr>
          <a:xfrm>
            <a:off x="5665091" y="2826563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7" name="Google Shape;2797;p281"/>
          <p:cNvSpPr/>
          <p:nvPr/>
        </p:nvSpPr>
        <p:spPr>
          <a:xfrm>
            <a:off x="5604578" y="2434969"/>
            <a:ext cx="141300" cy="187800"/>
          </a:xfrm>
          <a:prstGeom prst="can">
            <a:avLst>
              <a:gd fmla="val 25000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8" name="Google Shape;2798;p281"/>
          <p:cNvSpPr/>
          <p:nvPr/>
        </p:nvSpPr>
        <p:spPr>
          <a:xfrm>
            <a:off x="883111" y="1688513"/>
            <a:ext cx="928500" cy="2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kubectl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799" name="Google Shape;2799;p281"/>
          <p:cNvSpPr/>
          <p:nvPr/>
        </p:nvSpPr>
        <p:spPr>
          <a:xfrm>
            <a:off x="2602503" y="2169788"/>
            <a:ext cx="1432800" cy="1432500"/>
          </a:xfrm>
          <a:prstGeom prst="heptagon">
            <a:avLst>
              <a:gd fmla="val 102572" name="hf"/>
              <a:gd fmla="val 105210" name="vf"/>
            </a:avLst>
          </a:prstGeom>
          <a:solidFill>
            <a:schemeClr val="lt2"/>
          </a:solidFill>
          <a:ln cap="flat" cmpd="sng" w="2286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0" name="Google Shape;2800;p281"/>
          <p:cNvSpPr/>
          <p:nvPr/>
        </p:nvSpPr>
        <p:spPr>
          <a:xfrm>
            <a:off x="2982889" y="2525944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1" name="Google Shape;2801;p281"/>
          <p:cNvSpPr/>
          <p:nvPr/>
        </p:nvSpPr>
        <p:spPr>
          <a:xfrm>
            <a:off x="3142700" y="2808900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2" name="Google Shape;2802;p281"/>
          <p:cNvSpPr/>
          <p:nvPr/>
        </p:nvSpPr>
        <p:spPr>
          <a:xfrm>
            <a:off x="2918391" y="3014344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3" name="Google Shape;2803;p281"/>
          <p:cNvSpPr/>
          <p:nvPr/>
        </p:nvSpPr>
        <p:spPr>
          <a:xfrm>
            <a:off x="3380099" y="3018375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4" name="Google Shape;2804;p281"/>
          <p:cNvSpPr/>
          <p:nvPr/>
        </p:nvSpPr>
        <p:spPr>
          <a:xfrm>
            <a:off x="3447204" y="2622844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5" name="Google Shape;2805;p281"/>
          <p:cNvSpPr/>
          <p:nvPr/>
        </p:nvSpPr>
        <p:spPr>
          <a:xfrm>
            <a:off x="3166725" y="3266606"/>
            <a:ext cx="304500" cy="154200"/>
          </a:xfrm>
          <a:prstGeom prst="roundRect">
            <a:avLst>
              <a:gd fmla="val 16667" name="adj"/>
            </a:avLst>
          </a:prstGeom>
          <a:gradFill>
            <a:gsLst>
              <a:gs pos="0">
                <a:srgbClr val="79B4D9"/>
              </a:gs>
              <a:gs pos="100000">
                <a:srgbClr val="35749B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6" name="Google Shape;2806;p281"/>
          <p:cNvSpPr/>
          <p:nvPr/>
        </p:nvSpPr>
        <p:spPr>
          <a:xfrm>
            <a:off x="887819" y="2224463"/>
            <a:ext cx="928500" cy="2808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</a:rPr>
              <a:t>REST</a:t>
            </a:r>
            <a:endParaRPr b="1" sz="1100">
              <a:solidFill>
                <a:schemeClr val="lt1"/>
              </a:solidFill>
            </a:endParaRPr>
          </a:p>
        </p:txBody>
      </p:sp>
      <p:sp>
        <p:nvSpPr>
          <p:cNvPr id="2807" name="Google Shape;2807;p281"/>
          <p:cNvSpPr txBox="1"/>
          <p:nvPr>
            <p:ph type="title"/>
          </p:nvPr>
        </p:nvSpPr>
        <p:spPr>
          <a:xfrm>
            <a:off x="685979" y="234303"/>
            <a:ext cx="7771800" cy="4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Kubernetes Components</a:t>
            </a:r>
            <a:endParaRPr/>
          </a:p>
        </p:txBody>
      </p:sp>
      <p:pic>
        <p:nvPicPr>
          <p:cNvPr id="2808" name="Google Shape;2808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433" y="2658837"/>
            <a:ext cx="1432575" cy="1191251"/>
          </a:xfrm>
          <a:prstGeom prst="rect">
            <a:avLst/>
          </a:prstGeom>
          <a:noFill/>
          <a:ln>
            <a:noFill/>
          </a:ln>
        </p:spPr>
      </p:pic>
      <p:sp>
        <p:nvSpPr>
          <p:cNvPr id="2809" name="Google Shape;2809;p281"/>
          <p:cNvSpPr txBox="1"/>
          <p:nvPr>
            <p:ph type="title"/>
          </p:nvPr>
        </p:nvSpPr>
        <p:spPr>
          <a:xfrm>
            <a:off x="825027" y="3893794"/>
            <a:ext cx="1053900" cy="406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kubernetes interfaces</a:t>
            </a:r>
            <a:endParaRPr sz="1100"/>
          </a:p>
        </p:txBody>
      </p:sp>
      <p:sp>
        <p:nvSpPr>
          <p:cNvPr id="2810" name="Google Shape;2810;p281"/>
          <p:cNvSpPr txBox="1"/>
          <p:nvPr>
            <p:ph type="title"/>
          </p:nvPr>
        </p:nvSpPr>
        <p:spPr>
          <a:xfrm>
            <a:off x="5246851" y="2644050"/>
            <a:ext cx="7608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volumes</a:t>
            </a:r>
            <a:endParaRPr sz="1100"/>
          </a:p>
        </p:txBody>
      </p:sp>
      <p:sp>
        <p:nvSpPr>
          <p:cNvPr id="2811" name="Google Shape;2811;p281"/>
          <p:cNvSpPr txBox="1"/>
          <p:nvPr>
            <p:ph type="title"/>
          </p:nvPr>
        </p:nvSpPr>
        <p:spPr>
          <a:xfrm>
            <a:off x="5159500" y="2957300"/>
            <a:ext cx="10128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containers</a:t>
            </a:r>
            <a:endParaRPr sz="1100"/>
          </a:p>
        </p:txBody>
      </p:sp>
      <p:sp>
        <p:nvSpPr>
          <p:cNvPr id="2812" name="Google Shape;2812;p281"/>
          <p:cNvSpPr txBox="1"/>
          <p:nvPr>
            <p:ph type="title"/>
          </p:nvPr>
        </p:nvSpPr>
        <p:spPr>
          <a:xfrm>
            <a:off x="6615352" y="1915025"/>
            <a:ext cx="8091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volumes</a:t>
            </a:r>
            <a:endParaRPr sz="1100"/>
          </a:p>
        </p:txBody>
      </p:sp>
      <p:sp>
        <p:nvSpPr>
          <p:cNvPr id="2813" name="Google Shape;2813;p281"/>
          <p:cNvSpPr txBox="1"/>
          <p:nvPr>
            <p:ph type="title"/>
          </p:nvPr>
        </p:nvSpPr>
        <p:spPr>
          <a:xfrm>
            <a:off x="6897827" y="2362050"/>
            <a:ext cx="9285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containers</a:t>
            </a:r>
            <a:endParaRPr sz="1100"/>
          </a:p>
        </p:txBody>
      </p:sp>
      <p:sp>
        <p:nvSpPr>
          <p:cNvPr id="2814" name="Google Shape;2814;p281"/>
          <p:cNvSpPr txBox="1"/>
          <p:nvPr>
            <p:ph type="title"/>
          </p:nvPr>
        </p:nvSpPr>
        <p:spPr>
          <a:xfrm>
            <a:off x="6687449" y="3615950"/>
            <a:ext cx="7608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volumes</a:t>
            </a:r>
            <a:endParaRPr sz="1100"/>
          </a:p>
        </p:txBody>
      </p:sp>
      <p:sp>
        <p:nvSpPr>
          <p:cNvPr id="2815" name="Google Shape;2815;p281"/>
          <p:cNvSpPr txBox="1"/>
          <p:nvPr>
            <p:ph type="title"/>
          </p:nvPr>
        </p:nvSpPr>
        <p:spPr>
          <a:xfrm>
            <a:off x="6838499" y="4234950"/>
            <a:ext cx="928500" cy="187800"/>
          </a:xfrm>
          <a:prstGeom prst="rect">
            <a:avLst/>
          </a:prstGeom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containers</a:t>
            </a:r>
            <a:endParaRPr sz="1100"/>
          </a:p>
        </p:txBody>
      </p:sp>
      <p:sp>
        <p:nvSpPr>
          <p:cNvPr id="2816" name="Google Shape;2816;p281"/>
          <p:cNvSpPr txBox="1"/>
          <p:nvPr/>
        </p:nvSpPr>
        <p:spPr>
          <a:xfrm>
            <a:off x="5657411" y="3130889"/>
            <a:ext cx="519300" cy="2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Pod</a:t>
            </a:r>
            <a:endParaRPr sz="1100"/>
          </a:p>
        </p:txBody>
      </p:sp>
      <p:sp>
        <p:nvSpPr>
          <p:cNvPr id="2817" name="Google Shape;2817;p281"/>
          <p:cNvSpPr/>
          <p:nvPr/>
        </p:nvSpPr>
        <p:spPr>
          <a:xfrm>
            <a:off x="5436431" y="2826563"/>
            <a:ext cx="187800" cy="187800"/>
          </a:xfrm>
          <a:prstGeom prst="cube">
            <a:avLst>
              <a:gd fmla="val 25000" name="adj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med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240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Dockerfile - Example</a:t>
            </a:r>
            <a:endParaRPr/>
          </a:p>
        </p:txBody>
      </p:sp>
      <p:sp>
        <p:nvSpPr>
          <p:cNvPr id="2278" name="Google Shape;2278;p240"/>
          <p:cNvSpPr txBox="1"/>
          <p:nvPr>
            <p:ph idx="1" type="body"/>
          </p:nvPr>
        </p:nvSpPr>
        <p:spPr>
          <a:xfrm>
            <a:off x="685979" y="908531"/>
            <a:ext cx="82863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FROM python:2.7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ADD . /code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WORKDIR /code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 apt-get update &amp;&amp; apt-get -y install python-dev libssl-dev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RUN pip install --no-cache-dir -r requirements.txt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EXPOSE 5000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BFBFBF"/>
              </a:buClr>
              <a:buFont typeface="Merriweather Sans"/>
              <a:buNone/>
            </a:pPr>
            <a:r>
              <a:rPr b="0" i="0" lang="en" sz="1500" u="none" cap="none" strike="noStrike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CMD python app.py</a:t>
            </a:r>
            <a:endParaRPr b="0" i="0" sz="1500" u="none" cap="none" strike="noStrike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3" name="Shape 2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4" name="Google Shape;2284;p241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Virtual Machines vs. </a:t>
            </a:r>
            <a:r>
              <a:rPr lang="en"/>
              <a:t>Containers</a:t>
            </a:r>
            <a:endParaRPr/>
          </a:p>
        </p:txBody>
      </p:sp>
      <p:sp>
        <p:nvSpPr>
          <p:cNvPr id="2285" name="Google Shape;2285;p241"/>
          <p:cNvSpPr/>
          <p:nvPr/>
        </p:nvSpPr>
        <p:spPr>
          <a:xfrm>
            <a:off x="1189098" y="1128600"/>
            <a:ext cx="903300" cy="318300"/>
          </a:xfrm>
          <a:prstGeom prst="roundRect">
            <a:avLst>
              <a:gd fmla="val 33518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1</a:t>
            </a:r>
            <a:endParaRPr sz="1200"/>
          </a:p>
        </p:txBody>
      </p:sp>
      <p:sp>
        <p:nvSpPr>
          <p:cNvPr id="2286" name="Google Shape;2286;p241"/>
          <p:cNvSpPr/>
          <p:nvPr/>
        </p:nvSpPr>
        <p:spPr>
          <a:xfrm>
            <a:off x="2240689" y="1128600"/>
            <a:ext cx="903300" cy="318300"/>
          </a:xfrm>
          <a:prstGeom prst="roundRect">
            <a:avLst>
              <a:gd fmla="val 3632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 2</a:t>
            </a:r>
            <a:endParaRPr sz="1200"/>
          </a:p>
        </p:txBody>
      </p:sp>
      <p:sp>
        <p:nvSpPr>
          <p:cNvPr id="2287" name="Google Shape;2287;p241"/>
          <p:cNvSpPr/>
          <p:nvPr/>
        </p:nvSpPr>
        <p:spPr>
          <a:xfrm>
            <a:off x="3292279" y="1128600"/>
            <a:ext cx="903300" cy="318300"/>
          </a:xfrm>
          <a:prstGeom prst="roundRect">
            <a:avLst>
              <a:gd fmla="val 279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 3</a:t>
            </a:r>
            <a:endParaRPr sz="1200"/>
          </a:p>
        </p:txBody>
      </p:sp>
      <p:sp>
        <p:nvSpPr>
          <p:cNvPr id="2288" name="Google Shape;2288;p241"/>
          <p:cNvSpPr/>
          <p:nvPr/>
        </p:nvSpPr>
        <p:spPr>
          <a:xfrm>
            <a:off x="1189098" y="1510417"/>
            <a:ext cx="903300" cy="318300"/>
          </a:xfrm>
          <a:prstGeom prst="roundRect">
            <a:avLst>
              <a:gd fmla="val 33518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89" name="Google Shape;2289;p241"/>
          <p:cNvSpPr/>
          <p:nvPr/>
        </p:nvSpPr>
        <p:spPr>
          <a:xfrm>
            <a:off x="2240689" y="1510417"/>
            <a:ext cx="903300" cy="318300"/>
          </a:xfrm>
          <a:prstGeom prst="roundRect">
            <a:avLst>
              <a:gd fmla="val 3632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/>
          </a:p>
        </p:txBody>
      </p:sp>
      <p:sp>
        <p:nvSpPr>
          <p:cNvPr id="2290" name="Google Shape;2290;p241"/>
          <p:cNvSpPr/>
          <p:nvPr/>
        </p:nvSpPr>
        <p:spPr>
          <a:xfrm>
            <a:off x="3292279" y="1510417"/>
            <a:ext cx="903300" cy="318300"/>
          </a:xfrm>
          <a:prstGeom prst="roundRect">
            <a:avLst>
              <a:gd fmla="val 307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/>
          </a:p>
        </p:txBody>
      </p:sp>
      <p:sp>
        <p:nvSpPr>
          <p:cNvPr id="2291" name="Google Shape;2291;p241"/>
          <p:cNvSpPr/>
          <p:nvPr/>
        </p:nvSpPr>
        <p:spPr>
          <a:xfrm>
            <a:off x="1189098" y="1892234"/>
            <a:ext cx="903300" cy="1102500"/>
          </a:xfrm>
          <a:prstGeom prst="roundRect">
            <a:avLst>
              <a:gd fmla="val 16667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Guest OS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292" name="Google Shape;2292;p241"/>
          <p:cNvSpPr/>
          <p:nvPr/>
        </p:nvSpPr>
        <p:spPr>
          <a:xfrm>
            <a:off x="2240689" y="1892234"/>
            <a:ext cx="903300" cy="11025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Guest OS</a:t>
            </a:r>
            <a:endParaRPr sz="1200"/>
          </a:p>
        </p:txBody>
      </p:sp>
      <p:sp>
        <p:nvSpPr>
          <p:cNvPr id="2293" name="Google Shape;2293;p241"/>
          <p:cNvSpPr/>
          <p:nvPr/>
        </p:nvSpPr>
        <p:spPr>
          <a:xfrm>
            <a:off x="3292279" y="1892234"/>
            <a:ext cx="903300" cy="11025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Guest OS</a:t>
            </a:r>
            <a:endParaRPr sz="1200"/>
          </a:p>
        </p:txBody>
      </p:sp>
      <p:sp>
        <p:nvSpPr>
          <p:cNvPr id="2294" name="Google Shape;2294;p241"/>
          <p:cNvSpPr/>
          <p:nvPr/>
        </p:nvSpPr>
        <p:spPr>
          <a:xfrm>
            <a:off x="1189098" y="3058289"/>
            <a:ext cx="3006300" cy="245700"/>
          </a:xfrm>
          <a:prstGeom prst="roundRect">
            <a:avLst>
              <a:gd fmla="val 34844" name="adj"/>
            </a:avLst>
          </a:prstGeom>
          <a:solidFill>
            <a:srgbClr val="7B94A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Hypervisor</a:t>
            </a:r>
            <a:endParaRPr sz="1200"/>
          </a:p>
        </p:txBody>
      </p:sp>
      <p:sp>
        <p:nvSpPr>
          <p:cNvPr id="2295" name="Google Shape;2295;p241"/>
          <p:cNvSpPr/>
          <p:nvPr/>
        </p:nvSpPr>
        <p:spPr>
          <a:xfrm>
            <a:off x="1189098" y="3367729"/>
            <a:ext cx="3006300" cy="245700"/>
          </a:xfrm>
          <a:prstGeom prst="roundRect">
            <a:avLst>
              <a:gd fmla="val 42115" name="adj"/>
            </a:avLst>
          </a:prstGeom>
          <a:solidFill>
            <a:srgbClr val="495A6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Host Operating System</a:t>
            </a:r>
            <a:endParaRPr sz="1200"/>
          </a:p>
        </p:txBody>
      </p:sp>
      <p:sp>
        <p:nvSpPr>
          <p:cNvPr id="2296" name="Google Shape;2296;p241"/>
          <p:cNvSpPr/>
          <p:nvPr/>
        </p:nvSpPr>
        <p:spPr>
          <a:xfrm>
            <a:off x="1189098" y="3677168"/>
            <a:ext cx="3006300" cy="785100"/>
          </a:xfrm>
          <a:prstGeom prst="roundRect">
            <a:avLst>
              <a:gd fmla="val 16667" name="adj"/>
            </a:avLst>
          </a:prstGeom>
          <a:solidFill>
            <a:srgbClr val="2E394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Infrastructure</a:t>
            </a:r>
            <a:endParaRPr sz="1200"/>
          </a:p>
        </p:txBody>
      </p:sp>
      <p:sp>
        <p:nvSpPr>
          <p:cNvPr id="2297" name="Google Shape;2297;p241"/>
          <p:cNvSpPr/>
          <p:nvPr/>
        </p:nvSpPr>
        <p:spPr>
          <a:xfrm>
            <a:off x="2514554" y="4022094"/>
            <a:ext cx="357300" cy="302100"/>
          </a:xfrm>
          <a:custGeom>
            <a:rect b="b" l="l" r="r" t="t"/>
            <a:pathLst>
              <a:path extrusionOk="0" h="120000" w="120000">
                <a:moveTo>
                  <a:pt x="69699" y="97453"/>
                </a:moveTo>
                <a:cubicBezTo>
                  <a:pt x="67899" y="97453"/>
                  <a:pt x="66439" y="99157"/>
                  <a:pt x="66439" y="101260"/>
                </a:cubicBezTo>
                <a:cubicBezTo>
                  <a:pt x="66439" y="103363"/>
                  <a:pt x="67899" y="105067"/>
                  <a:pt x="69699" y="105067"/>
                </a:cubicBezTo>
                <a:lnTo>
                  <a:pt x="104462" y="105067"/>
                </a:lnTo>
                <a:cubicBezTo>
                  <a:pt x="106262" y="105067"/>
                  <a:pt x="107722" y="103363"/>
                  <a:pt x="107722" y="101260"/>
                </a:cubicBezTo>
                <a:cubicBezTo>
                  <a:pt x="107722" y="99157"/>
                  <a:pt x="106262" y="97453"/>
                  <a:pt x="104462" y="97453"/>
                </a:cubicBezTo>
                <a:close/>
                <a:moveTo>
                  <a:pt x="19413" y="94319"/>
                </a:moveTo>
                <a:cubicBezTo>
                  <a:pt x="16130" y="94319"/>
                  <a:pt x="13468" y="97427"/>
                  <a:pt x="13468" y="101260"/>
                </a:cubicBezTo>
                <a:cubicBezTo>
                  <a:pt x="13468" y="105093"/>
                  <a:pt x="16130" y="108201"/>
                  <a:pt x="19413" y="108201"/>
                </a:cubicBezTo>
                <a:cubicBezTo>
                  <a:pt x="22696" y="108201"/>
                  <a:pt x="25357" y="105093"/>
                  <a:pt x="25357" y="101260"/>
                </a:cubicBezTo>
                <a:cubicBezTo>
                  <a:pt x="25357" y="97427"/>
                  <a:pt x="22696" y="94319"/>
                  <a:pt x="19413" y="94319"/>
                </a:cubicBezTo>
                <a:close/>
                <a:moveTo>
                  <a:pt x="8357" y="82520"/>
                </a:moveTo>
                <a:lnTo>
                  <a:pt x="111642" y="82520"/>
                </a:lnTo>
                <a:cubicBezTo>
                  <a:pt x="116258" y="82520"/>
                  <a:pt x="120000" y="86889"/>
                  <a:pt x="120000" y="92278"/>
                </a:cubicBezTo>
                <a:lnTo>
                  <a:pt x="120000" y="110241"/>
                </a:lnTo>
                <a:cubicBezTo>
                  <a:pt x="120000" y="115631"/>
                  <a:pt x="116258" y="120000"/>
                  <a:pt x="111642" y="120000"/>
                </a:cubicBezTo>
                <a:lnTo>
                  <a:pt x="8357" y="120000"/>
                </a:lnTo>
                <a:cubicBezTo>
                  <a:pt x="3741" y="120000"/>
                  <a:pt x="0" y="115631"/>
                  <a:pt x="0" y="110241"/>
                </a:cubicBezTo>
                <a:lnTo>
                  <a:pt x="0" y="92278"/>
                </a:lnTo>
                <a:cubicBezTo>
                  <a:pt x="0" y="86889"/>
                  <a:pt x="3741" y="82520"/>
                  <a:pt x="8357" y="82520"/>
                </a:cubicBezTo>
                <a:close/>
                <a:moveTo>
                  <a:pt x="69699" y="56193"/>
                </a:moveTo>
                <a:cubicBezTo>
                  <a:pt x="67899" y="56193"/>
                  <a:pt x="66439" y="57897"/>
                  <a:pt x="66439" y="60000"/>
                </a:cubicBezTo>
                <a:cubicBezTo>
                  <a:pt x="66439" y="62102"/>
                  <a:pt x="67899" y="63806"/>
                  <a:pt x="69699" y="63806"/>
                </a:cubicBezTo>
                <a:lnTo>
                  <a:pt x="104462" y="63806"/>
                </a:lnTo>
                <a:cubicBezTo>
                  <a:pt x="106262" y="63806"/>
                  <a:pt x="107722" y="62102"/>
                  <a:pt x="107722" y="60000"/>
                </a:cubicBezTo>
                <a:cubicBezTo>
                  <a:pt x="107722" y="57897"/>
                  <a:pt x="106262" y="56193"/>
                  <a:pt x="104462" y="56193"/>
                </a:cubicBezTo>
                <a:close/>
                <a:moveTo>
                  <a:pt x="19413" y="53059"/>
                </a:moveTo>
                <a:cubicBezTo>
                  <a:pt x="16130" y="53059"/>
                  <a:pt x="13468" y="56166"/>
                  <a:pt x="13468" y="60000"/>
                </a:cubicBezTo>
                <a:cubicBezTo>
                  <a:pt x="13468" y="63833"/>
                  <a:pt x="16130" y="66940"/>
                  <a:pt x="19413" y="66940"/>
                </a:cubicBezTo>
                <a:cubicBezTo>
                  <a:pt x="22696" y="66940"/>
                  <a:pt x="25357" y="63833"/>
                  <a:pt x="25357" y="60000"/>
                </a:cubicBezTo>
                <a:cubicBezTo>
                  <a:pt x="25357" y="56166"/>
                  <a:pt x="22696" y="53059"/>
                  <a:pt x="19413" y="53059"/>
                </a:cubicBezTo>
                <a:close/>
                <a:moveTo>
                  <a:pt x="8357" y="41260"/>
                </a:moveTo>
                <a:lnTo>
                  <a:pt x="111642" y="41260"/>
                </a:lnTo>
                <a:cubicBezTo>
                  <a:pt x="116258" y="41260"/>
                  <a:pt x="120000" y="45629"/>
                  <a:pt x="120000" y="51018"/>
                </a:cubicBezTo>
                <a:lnTo>
                  <a:pt x="120000" y="68981"/>
                </a:lnTo>
                <a:cubicBezTo>
                  <a:pt x="120000" y="74370"/>
                  <a:pt x="116258" y="78739"/>
                  <a:pt x="111642" y="78739"/>
                </a:cubicBezTo>
                <a:lnTo>
                  <a:pt x="8357" y="78739"/>
                </a:lnTo>
                <a:cubicBezTo>
                  <a:pt x="3741" y="78739"/>
                  <a:pt x="0" y="74370"/>
                  <a:pt x="0" y="68981"/>
                </a:cubicBezTo>
                <a:lnTo>
                  <a:pt x="0" y="51018"/>
                </a:lnTo>
                <a:cubicBezTo>
                  <a:pt x="0" y="45629"/>
                  <a:pt x="3741" y="41260"/>
                  <a:pt x="8357" y="41260"/>
                </a:cubicBezTo>
                <a:close/>
                <a:moveTo>
                  <a:pt x="69699" y="14932"/>
                </a:moveTo>
                <a:cubicBezTo>
                  <a:pt x="67899" y="14932"/>
                  <a:pt x="66439" y="16637"/>
                  <a:pt x="66439" y="18739"/>
                </a:cubicBezTo>
                <a:cubicBezTo>
                  <a:pt x="66439" y="20842"/>
                  <a:pt x="67899" y="22546"/>
                  <a:pt x="69699" y="22546"/>
                </a:cubicBezTo>
                <a:lnTo>
                  <a:pt x="104462" y="22546"/>
                </a:lnTo>
                <a:cubicBezTo>
                  <a:pt x="106262" y="22546"/>
                  <a:pt x="107722" y="20842"/>
                  <a:pt x="107722" y="18739"/>
                </a:cubicBezTo>
                <a:cubicBezTo>
                  <a:pt x="107722" y="16637"/>
                  <a:pt x="106262" y="14932"/>
                  <a:pt x="104462" y="14932"/>
                </a:cubicBezTo>
                <a:close/>
                <a:moveTo>
                  <a:pt x="19413" y="11798"/>
                </a:moveTo>
                <a:cubicBezTo>
                  <a:pt x="16130" y="11798"/>
                  <a:pt x="13468" y="14906"/>
                  <a:pt x="13468" y="18739"/>
                </a:cubicBezTo>
                <a:cubicBezTo>
                  <a:pt x="13468" y="22573"/>
                  <a:pt x="16130" y="25680"/>
                  <a:pt x="19413" y="25680"/>
                </a:cubicBezTo>
                <a:cubicBezTo>
                  <a:pt x="22696" y="25680"/>
                  <a:pt x="25357" y="22573"/>
                  <a:pt x="25357" y="18739"/>
                </a:cubicBezTo>
                <a:cubicBezTo>
                  <a:pt x="25357" y="14906"/>
                  <a:pt x="22696" y="11798"/>
                  <a:pt x="19413" y="11798"/>
                </a:cubicBezTo>
                <a:close/>
                <a:moveTo>
                  <a:pt x="8357" y="0"/>
                </a:moveTo>
                <a:lnTo>
                  <a:pt x="111642" y="0"/>
                </a:lnTo>
                <a:cubicBezTo>
                  <a:pt x="116258" y="0"/>
                  <a:pt x="120000" y="4368"/>
                  <a:pt x="120000" y="9758"/>
                </a:cubicBezTo>
                <a:lnTo>
                  <a:pt x="120000" y="27721"/>
                </a:lnTo>
                <a:cubicBezTo>
                  <a:pt x="120000" y="33110"/>
                  <a:pt x="116258" y="37479"/>
                  <a:pt x="111642" y="37479"/>
                </a:cubicBezTo>
                <a:lnTo>
                  <a:pt x="8357" y="37479"/>
                </a:lnTo>
                <a:cubicBezTo>
                  <a:pt x="3741" y="37479"/>
                  <a:pt x="0" y="33110"/>
                  <a:pt x="0" y="27721"/>
                </a:cubicBezTo>
                <a:lnTo>
                  <a:pt x="0" y="9758"/>
                </a:lnTo>
                <a:cubicBezTo>
                  <a:pt x="0" y="4368"/>
                  <a:pt x="3741" y="0"/>
                  <a:pt x="8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298" name="Google Shape;2298;p241"/>
          <p:cNvGrpSpPr/>
          <p:nvPr/>
        </p:nvGrpSpPr>
        <p:grpSpPr>
          <a:xfrm>
            <a:off x="1841785" y="4021881"/>
            <a:ext cx="326174" cy="301957"/>
            <a:chOff x="2209800" y="3619500"/>
            <a:chExt cx="2667000" cy="2501716"/>
          </a:xfrm>
        </p:grpSpPr>
        <p:sp>
          <p:nvSpPr>
            <p:cNvPr id="2299" name="Google Shape;2299;p241"/>
            <p:cNvSpPr/>
            <p:nvPr/>
          </p:nvSpPr>
          <p:spPr>
            <a:xfrm>
              <a:off x="2209800" y="3619500"/>
              <a:ext cx="2660700" cy="1890600"/>
            </a:xfrm>
            <a:custGeom>
              <a:rect b="b" l="l" r="r" t="t"/>
              <a:pathLst>
                <a:path extrusionOk="0" h="120000" w="120000">
                  <a:moveTo>
                    <a:pt x="10583" y="15000"/>
                  </a:moveTo>
                  <a:cubicBezTo>
                    <a:pt x="10583" y="45024"/>
                    <a:pt x="10583" y="74864"/>
                    <a:pt x="10583" y="104749"/>
                  </a:cubicBezTo>
                  <a:cubicBezTo>
                    <a:pt x="43688" y="104749"/>
                    <a:pt x="76622" y="104749"/>
                    <a:pt x="109544" y="104749"/>
                  </a:cubicBezTo>
                  <a:cubicBezTo>
                    <a:pt x="109544" y="74697"/>
                    <a:pt x="109544" y="44957"/>
                    <a:pt x="109544" y="15000"/>
                  </a:cubicBezTo>
                  <a:cubicBezTo>
                    <a:pt x="76500" y="15000"/>
                    <a:pt x="43633" y="15000"/>
                    <a:pt x="10583" y="15000"/>
                  </a:cubicBezTo>
                  <a:close/>
                  <a:moveTo>
                    <a:pt x="59933" y="0"/>
                  </a:moveTo>
                  <a:cubicBezTo>
                    <a:pt x="77488" y="0"/>
                    <a:pt x="95044" y="0"/>
                    <a:pt x="112600" y="5"/>
                  </a:cubicBezTo>
                  <a:cubicBezTo>
                    <a:pt x="118566" y="5"/>
                    <a:pt x="119994" y="2038"/>
                    <a:pt x="119994" y="10461"/>
                  </a:cubicBezTo>
                  <a:cubicBezTo>
                    <a:pt x="120000" y="43618"/>
                    <a:pt x="120000" y="76775"/>
                    <a:pt x="119994" y="109932"/>
                  </a:cubicBezTo>
                  <a:cubicBezTo>
                    <a:pt x="119994" y="117711"/>
                    <a:pt x="118372" y="119994"/>
                    <a:pt x="112866" y="120000"/>
                  </a:cubicBezTo>
                  <a:cubicBezTo>
                    <a:pt x="77661" y="120000"/>
                    <a:pt x="42455" y="120000"/>
                    <a:pt x="7250" y="120000"/>
                  </a:cubicBezTo>
                  <a:cubicBezTo>
                    <a:pt x="1566" y="119994"/>
                    <a:pt x="0" y="117772"/>
                    <a:pt x="0" y="109705"/>
                  </a:cubicBezTo>
                  <a:cubicBezTo>
                    <a:pt x="0" y="76414"/>
                    <a:pt x="0" y="43124"/>
                    <a:pt x="0" y="9828"/>
                  </a:cubicBezTo>
                  <a:cubicBezTo>
                    <a:pt x="5" y="2261"/>
                    <a:pt x="1588" y="11"/>
                    <a:pt x="6983" y="5"/>
                  </a:cubicBezTo>
                  <a:cubicBezTo>
                    <a:pt x="24633" y="-5"/>
                    <a:pt x="42283" y="0"/>
                    <a:pt x="59933" y="0"/>
                  </a:cubicBezTo>
                  <a:close/>
                  <a:moveTo>
                    <a:pt x="59933" y="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0" name="Google Shape;2300;p241"/>
            <p:cNvSpPr/>
            <p:nvPr/>
          </p:nvSpPr>
          <p:spPr>
            <a:xfrm>
              <a:off x="2552700" y="3987800"/>
              <a:ext cx="669900" cy="668400"/>
            </a:xfrm>
            <a:custGeom>
              <a:rect b="b" l="l" r="r" t="t"/>
              <a:pathLst>
                <a:path extrusionOk="0" h="120000" w="120000">
                  <a:moveTo>
                    <a:pt x="2514" y="0"/>
                  </a:moveTo>
                  <a:cubicBezTo>
                    <a:pt x="34034" y="12183"/>
                    <a:pt x="65554" y="24373"/>
                    <a:pt x="97080" y="36557"/>
                  </a:cubicBezTo>
                  <a:cubicBezTo>
                    <a:pt x="97132" y="37619"/>
                    <a:pt x="97189" y="38676"/>
                    <a:pt x="97241" y="39739"/>
                  </a:cubicBezTo>
                  <a:cubicBezTo>
                    <a:pt x="88233" y="43349"/>
                    <a:pt x="79219" y="46964"/>
                    <a:pt x="68867" y="51111"/>
                  </a:cubicBezTo>
                  <a:cubicBezTo>
                    <a:pt x="83984" y="66237"/>
                    <a:pt x="98113" y="80397"/>
                    <a:pt x="112277" y="94518"/>
                  </a:cubicBezTo>
                  <a:cubicBezTo>
                    <a:pt x="118610" y="100835"/>
                    <a:pt x="124013" y="107947"/>
                    <a:pt x="115923" y="115898"/>
                  </a:cubicBezTo>
                  <a:cubicBezTo>
                    <a:pt x="108304" y="123381"/>
                    <a:pt x="100749" y="119577"/>
                    <a:pt x="94347" y="112814"/>
                  </a:cubicBezTo>
                  <a:cubicBezTo>
                    <a:pt x="80614" y="98299"/>
                    <a:pt x="66886" y="83779"/>
                    <a:pt x="51568" y="67591"/>
                  </a:cubicBezTo>
                  <a:cubicBezTo>
                    <a:pt x="46688" y="80272"/>
                    <a:pt x="43129" y="89514"/>
                    <a:pt x="38386" y="101818"/>
                  </a:cubicBezTo>
                  <a:cubicBezTo>
                    <a:pt x="24831" y="67151"/>
                    <a:pt x="12412" y="35403"/>
                    <a:pt x="0" y="3661"/>
                  </a:cubicBezTo>
                  <a:cubicBezTo>
                    <a:pt x="838" y="2444"/>
                    <a:pt x="1676" y="1222"/>
                    <a:pt x="2514" y="0"/>
                  </a:cubicBezTo>
                  <a:close/>
                  <a:moveTo>
                    <a:pt x="2514" y="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1" name="Google Shape;2301;p241"/>
            <p:cNvSpPr/>
            <p:nvPr/>
          </p:nvSpPr>
          <p:spPr>
            <a:xfrm>
              <a:off x="2209800" y="5664016"/>
              <a:ext cx="2667000" cy="457200"/>
            </a:xfrm>
            <a:custGeom>
              <a:rect b="b" l="l" r="r" t="t"/>
              <a:pathLst>
                <a:path extrusionOk="0" h="120000" w="120000">
                  <a:moveTo>
                    <a:pt x="115644" y="120000"/>
                  </a:moveTo>
                  <a:lnTo>
                    <a:pt x="4355" y="120000"/>
                  </a:lnTo>
                  <a:cubicBezTo>
                    <a:pt x="1950" y="120000"/>
                    <a:pt x="0" y="108622"/>
                    <a:pt x="0" y="94588"/>
                  </a:cubicBezTo>
                  <a:lnTo>
                    <a:pt x="0" y="25411"/>
                  </a:lnTo>
                  <a:cubicBezTo>
                    <a:pt x="0" y="11377"/>
                    <a:pt x="1950" y="0"/>
                    <a:pt x="4355" y="0"/>
                  </a:cubicBezTo>
                  <a:lnTo>
                    <a:pt x="115644" y="0"/>
                  </a:lnTo>
                  <a:cubicBezTo>
                    <a:pt x="118050" y="0"/>
                    <a:pt x="120000" y="11377"/>
                    <a:pt x="120000" y="25411"/>
                  </a:cubicBezTo>
                  <a:lnTo>
                    <a:pt x="120000" y="94588"/>
                  </a:lnTo>
                  <a:cubicBezTo>
                    <a:pt x="120000" y="108622"/>
                    <a:pt x="118050" y="120000"/>
                    <a:pt x="115644" y="120000"/>
                  </a:cubicBezTo>
                  <a:close/>
                  <a:moveTo>
                    <a:pt x="115644" y="12000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02" name="Google Shape;2302;p241"/>
          <p:cNvSpPr/>
          <p:nvPr/>
        </p:nvSpPr>
        <p:spPr>
          <a:xfrm>
            <a:off x="3218474" y="4020693"/>
            <a:ext cx="448800" cy="304800"/>
          </a:xfrm>
          <a:custGeom>
            <a:rect b="b" l="l" r="r" t="t"/>
            <a:pathLst>
              <a:path extrusionOk="0" h="120000" w="120000">
                <a:moveTo>
                  <a:pt x="107500" y="60606"/>
                </a:moveTo>
                <a:cubicBezTo>
                  <a:pt x="108333" y="58181"/>
                  <a:pt x="108333" y="56969"/>
                  <a:pt x="108333" y="54545"/>
                </a:cubicBezTo>
                <a:cubicBezTo>
                  <a:pt x="108333" y="38787"/>
                  <a:pt x="99166" y="26666"/>
                  <a:pt x="88333" y="26666"/>
                </a:cubicBezTo>
                <a:cubicBezTo>
                  <a:pt x="86666" y="26666"/>
                  <a:pt x="85000" y="26666"/>
                  <a:pt x="83333" y="27878"/>
                </a:cubicBezTo>
                <a:cubicBezTo>
                  <a:pt x="79166" y="12121"/>
                  <a:pt x="68333" y="0"/>
                  <a:pt x="55833" y="0"/>
                </a:cubicBezTo>
                <a:cubicBezTo>
                  <a:pt x="40000" y="0"/>
                  <a:pt x="27500" y="18181"/>
                  <a:pt x="27500" y="41212"/>
                </a:cubicBezTo>
                <a:cubicBezTo>
                  <a:pt x="12500" y="42424"/>
                  <a:pt x="0" y="59393"/>
                  <a:pt x="0" y="81212"/>
                </a:cubicBezTo>
                <a:cubicBezTo>
                  <a:pt x="0" y="95757"/>
                  <a:pt x="5000" y="107878"/>
                  <a:pt x="12500" y="115151"/>
                </a:cubicBezTo>
                <a:cubicBezTo>
                  <a:pt x="15000" y="117575"/>
                  <a:pt x="16666" y="118787"/>
                  <a:pt x="19166" y="119999"/>
                </a:cubicBezTo>
                <a:cubicBezTo>
                  <a:pt x="20000" y="119999"/>
                  <a:pt x="20000" y="119999"/>
                  <a:pt x="20000" y="119999"/>
                </a:cubicBezTo>
                <a:cubicBezTo>
                  <a:pt x="36666" y="119999"/>
                  <a:pt x="36666" y="119999"/>
                  <a:pt x="36666" y="119999"/>
                </a:cubicBezTo>
                <a:cubicBezTo>
                  <a:pt x="81666" y="119999"/>
                  <a:pt x="81666" y="119999"/>
                  <a:pt x="81666" y="119999"/>
                </a:cubicBezTo>
                <a:cubicBezTo>
                  <a:pt x="105833" y="119999"/>
                  <a:pt x="105833" y="119999"/>
                  <a:pt x="105833" y="119999"/>
                </a:cubicBezTo>
                <a:cubicBezTo>
                  <a:pt x="107500" y="119999"/>
                  <a:pt x="110000" y="118787"/>
                  <a:pt x="110833" y="117575"/>
                </a:cubicBezTo>
                <a:cubicBezTo>
                  <a:pt x="112500" y="116363"/>
                  <a:pt x="113333" y="115151"/>
                  <a:pt x="115000" y="112727"/>
                </a:cubicBezTo>
                <a:cubicBezTo>
                  <a:pt x="118333" y="106666"/>
                  <a:pt x="120000" y="99393"/>
                  <a:pt x="120000" y="90909"/>
                </a:cubicBezTo>
                <a:cubicBezTo>
                  <a:pt x="120000" y="77575"/>
                  <a:pt x="115000" y="66666"/>
                  <a:pt x="107500" y="606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03" name="Google Shape;2303;p241"/>
          <p:cNvSpPr/>
          <p:nvPr/>
        </p:nvSpPr>
        <p:spPr>
          <a:xfrm>
            <a:off x="4972782" y="3056404"/>
            <a:ext cx="3185400" cy="246000"/>
          </a:xfrm>
          <a:prstGeom prst="roundRect">
            <a:avLst>
              <a:gd fmla="val 34844" name="adj"/>
            </a:avLst>
          </a:prstGeom>
          <a:solidFill>
            <a:srgbClr val="7B94A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Docker Engine</a:t>
            </a:r>
            <a:endParaRPr sz="1200"/>
          </a:p>
        </p:txBody>
      </p:sp>
      <p:sp>
        <p:nvSpPr>
          <p:cNvPr id="2304" name="Google Shape;2304;p241"/>
          <p:cNvSpPr/>
          <p:nvPr/>
        </p:nvSpPr>
        <p:spPr>
          <a:xfrm>
            <a:off x="4972782" y="3366257"/>
            <a:ext cx="3185400" cy="246000"/>
          </a:xfrm>
          <a:prstGeom prst="roundRect">
            <a:avLst>
              <a:gd fmla="val 34844" name="adj"/>
            </a:avLst>
          </a:prstGeom>
          <a:solidFill>
            <a:srgbClr val="495A6B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Operating System</a:t>
            </a:r>
            <a:endParaRPr sz="1200"/>
          </a:p>
        </p:txBody>
      </p:sp>
      <p:sp>
        <p:nvSpPr>
          <p:cNvPr id="2305" name="Google Shape;2305;p241"/>
          <p:cNvSpPr/>
          <p:nvPr/>
        </p:nvSpPr>
        <p:spPr>
          <a:xfrm>
            <a:off x="4972782" y="3676111"/>
            <a:ext cx="3185400" cy="786300"/>
          </a:xfrm>
          <a:prstGeom prst="roundRect">
            <a:avLst>
              <a:gd fmla="val 16667" name="adj"/>
            </a:avLst>
          </a:prstGeom>
          <a:solidFill>
            <a:srgbClr val="2E3944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Infrastructure</a:t>
            </a:r>
            <a:endParaRPr sz="1200"/>
          </a:p>
        </p:txBody>
      </p:sp>
      <p:sp>
        <p:nvSpPr>
          <p:cNvPr id="2306" name="Google Shape;2306;p241"/>
          <p:cNvSpPr/>
          <p:nvPr/>
        </p:nvSpPr>
        <p:spPr>
          <a:xfrm>
            <a:off x="6377136" y="4021499"/>
            <a:ext cx="378600" cy="302700"/>
          </a:xfrm>
          <a:custGeom>
            <a:rect b="b" l="l" r="r" t="t"/>
            <a:pathLst>
              <a:path extrusionOk="0" h="120000" w="120000">
                <a:moveTo>
                  <a:pt x="69699" y="97453"/>
                </a:moveTo>
                <a:cubicBezTo>
                  <a:pt x="67899" y="97453"/>
                  <a:pt x="66439" y="99157"/>
                  <a:pt x="66439" y="101260"/>
                </a:cubicBezTo>
                <a:cubicBezTo>
                  <a:pt x="66439" y="103363"/>
                  <a:pt x="67899" y="105067"/>
                  <a:pt x="69699" y="105067"/>
                </a:cubicBezTo>
                <a:lnTo>
                  <a:pt x="104462" y="105067"/>
                </a:lnTo>
                <a:cubicBezTo>
                  <a:pt x="106262" y="105067"/>
                  <a:pt x="107722" y="103363"/>
                  <a:pt x="107722" y="101260"/>
                </a:cubicBezTo>
                <a:cubicBezTo>
                  <a:pt x="107722" y="99157"/>
                  <a:pt x="106262" y="97453"/>
                  <a:pt x="104462" y="97453"/>
                </a:cubicBezTo>
                <a:close/>
                <a:moveTo>
                  <a:pt x="19413" y="94319"/>
                </a:moveTo>
                <a:cubicBezTo>
                  <a:pt x="16130" y="94319"/>
                  <a:pt x="13468" y="97427"/>
                  <a:pt x="13468" y="101260"/>
                </a:cubicBezTo>
                <a:cubicBezTo>
                  <a:pt x="13468" y="105093"/>
                  <a:pt x="16130" y="108201"/>
                  <a:pt x="19413" y="108201"/>
                </a:cubicBezTo>
                <a:cubicBezTo>
                  <a:pt x="22696" y="108201"/>
                  <a:pt x="25357" y="105093"/>
                  <a:pt x="25357" y="101260"/>
                </a:cubicBezTo>
                <a:cubicBezTo>
                  <a:pt x="25357" y="97427"/>
                  <a:pt x="22696" y="94319"/>
                  <a:pt x="19413" y="94319"/>
                </a:cubicBezTo>
                <a:close/>
                <a:moveTo>
                  <a:pt x="8357" y="82520"/>
                </a:moveTo>
                <a:lnTo>
                  <a:pt x="111642" y="82520"/>
                </a:lnTo>
                <a:cubicBezTo>
                  <a:pt x="116258" y="82520"/>
                  <a:pt x="120000" y="86889"/>
                  <a:pt x="120000" y="92278"/>
                </a:cubicBezTo>
                <a:lnTo>
                  <a:pt x="120000" y="110241"/>
                </a:lnTo>
                <a:cubicBezTo>
                  <a:pt x="120000" y="115631"/>
                  <a:pt x="116258" y="120000"/>
                  <a:pt x="111642" y="120000"/>
                </a:cubicBezTo>
                <a:lnTo>
                  <a:pt x="8357" y="120000"/>
                </a:lnTo>
                <a:cubicBezTo>
                  <a:pt x="3741" y="120000"/>
                  <a:pt x="0" y="115631"/>
                  <a:pt x="0" y="110241"/>
                </a:cubicBezTo>
                <a:lnTo>
                  <a:pt x="0" y="92278"/>
                </a:lnTo>
                <a:cubicBezTo>
                  <a:pt x="0" y="86889"/>
                  <a:pt x="3741" y="82520"/>
                  <a:pt x="8357" y="82520"/>
                </a:cubicBezTo>
                <a:close/>
                <a:moveTo>
                  <a:pt x="69699" y="56193"/>
                </a:moveTo>
                <a:cubicBezTo>
                  <a:pt x="67899" y="56193"/>
                  <a:pt x="66439" y="57897"/>
                  <a:pt x="66439" y="60000"/>
                </a:cubicBezTo>
                <a:cubicBezTo>
                  <a:pt x="66439" y="62102"/>
                  <a:pt x="67899" y="63806"/>
                  <a:pt x="69699" y="63806"/>
                </a:cubicBezTo>
                <a:lnTo>
                  <a:pt x="104462" y="63806"/>
                </a:lnTo>
                <a:cubicBezTo>
                  <a:pt x="106262" y="63806"/>
                  <a:pt x="107722" y="62102"/>
                  <a:pt x="107722" y="60000"/>
                </a:cubicBezTo>
                <a:cubicBezTo>
                  <a:pt x="107722" y="57897"/>
                  <a:pt x="106262" y="56193"/>
                  <a:pt x="104462" y="56193"/>
                </a:cubicBezTo>
                <a:close/>
                <a:moveTo>
                  <a:pt x="19413" y="53059"/>
                </a:moveTo>
                <a:cubicBezTo>
                  <a:pt x="16130" y="53059"/>
                  <a:pt x="13468" y="56166"/>
                  <a:pt x="13468" y="60000"/>
                </a:cubicBezTo>
                <a:cubicBezTo>
                  <a:pt x="13468" y="63833"/>
                  <a:pt x="16130" y="66940"/>
                  <a:pt x="19413" y="66940"/>
                </a:cubicBezTo>
                <a:cubicBezTo>
                  <a:pt x="22696" y="66940"/>
                  <a:pt x="25357" y="63833"/>
                  <a:pt x="25357" y="60000"/>
                </a:cubicBezTo>
                <a:cubicBezTo>
                  <a:pt x="25357" y="56166"/>
                  <a:pt x="22696" y="53059"/>
                  <a:pt x="19413" y="53059"/>
                </a:cubicBezTo>
                <a:close/>
                <a:moveTo>
                  <a:pt x="8357" y="41260"/>
                </a:moveTo>
                <a:lnTo>
                  <a:pt x="111642" y="41260"/>
                </a:lnTo>
                <a:cubicBezTo>
                  <a:pt x="116258" y="41260"/>
                  <a:pt x="120000" y="45629"/>
                  <a:pt x="120000" y="51018"/>
                </a:cubicBezTo>
                <a:lnTo>
                  <a:pt x="120000" y="68981"/>
                </a:lnTo>
                <a:cubicBezTo>
                  <a:pt x="120000" y="74370"/>
                  <a:pt x="116258" y="78739"/>
                  <a:pt x="111642" y="78739"/>
                </a:cubicBezTo>
                <a:lnTo>
                  <a:pt x="8357" y="78739"/>
                </a:lnTo>
                <a:cubicBezTo>
                  <a:pt x="3741" y="78739"/>
                  <a:pt x="0" y="74370"/>
                  <a:pt x="0" y="68981"/>
                </a:cubicBezTo>
                <a:lnTo>
                  <a:pt x="0" y="51018"/>
                </a:lnTo>
                <a:cubicBezTo>
                  <a:pt x="0" y="45629"/>
                  <a:pt x="3741" y="41260"/>
                  <a:pt x="8357" y="41260"/>
                </a:cubicBezTo>
                <a:close/>
                <a:moveTo>
                  <a:pt x="69699" y="14932"/>
                </a:moveTo>
                <a:cubicBezTo>
                  <a:pt x="67899" y="14932"/>
                  <a:pt x="66439" y="16637"/>
                  <a:pt x="66439" y="18739"/>
                </a:cubicBezTo>
                <a:cubicBezTo>
                  <a:pt x="66439" y="20842"/>
                  <a:pt x="67899" y="22546"/>
                  <a:pt x="69699" y="22546"/>
                </a:cubicBezTo>
                <a:lnTo>
                  <a:pt x="104462" y="22546"/>
                </a:lnTo>
                <a:cubicBezTo>
                  <a:pt x="106262" y="22546"/>
                  <a:pt x="107722" y="20842"/>
                  <a:pt x="107722" y="18739"/>
                </a:cubicBezTo>
                <a:cubicBezTo>
                  <a:pt x="107722" y="16637"/>
                  <a:pt x="106262" y="14932"/>
                  <a:pt x="104462" y="14932"/>
                </a:cubicBezTo>
                <a:close/>
                <a:moveTo>
                  <a:pt x="19413" y="11798"/>
                </a:moveTo>
                <a:cubicBezTo>
                  <a:pt x="16130" y="11798"/>
                  <a:pt x="13468" y="14906"/>
                  <a:pt x="13468" y="18739"/>
                </a:cubicBezTo>
                <a:cubicBezTo>
                  <a:pt x="13468" y="22573"/>
                  <a:pt x="16130" y="25680"/>
                  <a:pt x="19413" y="25680"/>
                </a:cubicBezTo>
                <a:cubicBezTo>
                  <a:pt x="22696" y="25680"/>
                  <a:pt x="25357" y="22573"/>
                  <a:pt x="25357" y="18739"/>
                </a:cubicBezTo>
                <a:cubicBezTo>
                  <a:pt x="25357" y="14906"/>
                  <a:pt x="22696" y="11798"/>
                  <a:pt x="19413" y="11798"/>
                </a:cubicBezTo>
                <a:close/>
                <a:moveTo>
                  <a:pt x="8357" y="0"/>
                </a:moveTo>
                <a:lnTo>
                  <a:pt x="111642" y="0"/>
                </a:lnTo>
                <a:cubicBezTo>
                  <a:pt x="116258" y="0"/>
                  <a:pt x="120000" y="4368"/>
                  <a:pt x="120000" y="9758"/>
                </a:cubicBezTo>
                <a:lnTo>
                  <a:pt x="120000" y="27721"/>
                </a:lnTo>
                <a:cubicBezTo>
                  <a:pt x="120000" y="33110"/>
                  <a:pt x="116258" y="37479"/>
                  <a:pt x="111642" y="37479"/>
                </a:cubicBezTo>
                <a:lnTo>
                  <a:pt x="8357" y="37479"/>
                </a:lnTo>
                <a:cubicBezTo>
                  <a:pt x="3741" y="37479"/>
                  <a:pt x="0" y="33110"/>
                  <a:pt x="0" y="27721"/>
                </a:cubicBezTo>
                <a:lnTo>
                  <a:pt x="0" y="9758"/>
                </a:lnTo>
                <a:cubicBezTo>
                  <a:pt x="0" y="4368"/>
                  <a:pt x="3741" y="0"/>
                  <a:pt x="8357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grpSp>
        <p:nvGrpSpPr>
          <p:cNvPr id="2307" name="Google Shape;2307;p241"/>
          <p:cNvGrpSpPr/>
          <p:nvPr/>
        </p:nvGrpSpPr>
        <p:grpSpPr>
          <a:xfrm>
            <a:off x="5664365" y="4021424"/>
            <a:ext cx="345643" cy="302457"/>
            <a:chOff x="2209800" y="3619500"/>
            <a:chExt cx="2667000" cy="2501716"/>
          </a:xfrm>
        </p:grpSpPr>
        <p:sp>
          <p:nvSpPr>
            <p:cNvPr id="2308" name="Google Shape;2308;p241"/>
            <p:cNvSpPr/>
            <p:nvPr/>
          </p:nvSpPr>
          <p:spPr>
            <a:xfrm>
              <a:off x="2209800" y="3619500"/>
              <a:ext cx="2660700" cy="1890600"/>
            </a:xfrm>
            <a:custGeom>
              <a:rect b="b" l="l" r="r" t="t"/>
              <a:pathLst>
                <a:path extrusionOk="0" h="120000" w="120000">
                  <a:moveTo>
                    <a:pt x="10583" y="15000"/>
                  </a:moveTo>
                  <a:cubicBezTo>
                    <a:pt x="10583" y="45024"/>
                    <a:pt x="10583" y="74864"/>
                    <a:pt x="10583" y="104749"/>
                  </a:cubicBezTo>
                  <a:cubicBezTo>
                    <a:pt x="43688" y="104749"/>
                    <a:pt x="76622" y="104749"/>
                    <a:pt x="109544" y="104749"/>
                  </a:cubicBezTo>
                  <a:cubicBezTo>
                    <a:pt x="109544" y="74697"/>
                    <a:pt x="109544" y="44957"/>
                    <a:pt x="109544" y="15000"/>
                  </a:cubicBezTo>
                  <a:cubicBezTo>
                    <a:pt x="76500" y="15000"/>
                    <a:pt x="43633" y="15000"/>
                    <a:pt x="10583" y="15000"/>
                  </a:cubicBezTo>
                  <a:close/>
                  <a:moveTo>
                    <a:pt x="59933" y="0"/>
                  </a:moveTo>
                  <a:cubicBezTo>
                    <a:pt x="77488" y="0"/>
                    <a:pt x="95044" y="0"/>
                    <a:pt x="112600" y="5"/>
                  </a:cubicBezTo>
                  <a:cubicBezTo>
                    <a:pt x="118566" y="5"/>
                    <a:pt x="119994" y="2038"/>
                    <a:pt x="119994" y="10461"/>
                  </a:cubicBezTo>
                  <a:cubicBezTo>
                    <a:pt x="120000" y="43618"/>
                    <a:pt x="120000" y="76775"/>
                    <a:pt x="119994" y="109932"/>
                  </a:cubicBezTo>
                  <a:cubicBezTo>
                    <a:pt x="119994" y="117711"/>
                    <a:pt x="118372" y="119994"/>
                    <a:pt x="112866" y="120000"/>
                  </a:cubicBezTo>
                  <a:cubicBezTo>
                    <a:pt x="77661" y="120000"/>
                    <a:pt x="42455" y="120000"/>
                    <a:pt x="7250" y="120000"/>
                  </a:cubicBezTo>
                  <a:cubicBezTo>
                    <a:pt x="1566" y="119994"/>
                    <a:pt x="0" y="117772"/>
                    <a:pt x="0" y="109705"/>
                  </a:cubicBezTo>
                  <a:cubicBezTo>
                    <a:pt x="0" y="76414"/>
                    <a:pt x="0" y="43124"/>
                    <a:pt x="0" y="9828"/>
                  </a:cubicBezTo>
                  <a:cubicBezTo>
                    <a:pt x="5" y="2261"/>
                    <a:pt x="1588" y="11"/>
                    <a:pt x="6983" y="5"/>
                  </a:cubicBezTo>
                  <a:cubicBezTo>
                    <a:pt x="24633" y="-5"/>
                    <a:pt x="42283" y="0"/>
                    <a:pt x="59933" y="0"/>
                  </a:cubicBezTo>
                  <a:close/>
                  <a:moveTo>
                    <a:pt x="59933" y="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09" name="Google Shape;2309;p241"/>
            <p:cNvSpPr/>
            <p:nvPr/>
          </p:nvSpPr>
          <p:spPr>
            <a:xfrm>
              <a:off x="2552700" y="3987800"/>
              <a:ext cx="669900" cy="668400"/>
            </a:xfrm>
            <a:custGeom>
              <a:rect b="b" l="l" r="r" t="t"/>
              <a:pathLst>
                <a:path extrusionOk="0" h="120000" w="120000">
                  <a:moveTo>
                    <a:pt x="2514" y="0"/>
                  </a:moveTo>
                  <a:cubicBezTo>
                    <a:pt x="34034" y="12183"/>
                    <a:pt x="65554" y="24373"/>
                    <a:pt x="97080" y="36557"/>
                  </a:cubicBezTo>
                  <a:cubicBezTo>
                    <a:pt x="97132" y="37619"/>
                    <a:pt x="97189" y="38676"/>
                    <a:pt x="97241" y="39739"/>
                  </a:cubicBezTo>
                  <a:cubicBezTo>
                    <a:pt x="88233" y="43349"/>
                    <a:pt x="79219" y="46964"/>
                    <a:pt x="68867" y="51111"/>
                  </a:cubicBezTo>
                  <a:cubicBezTo>
                    <a:pt x="83984" y="66237"/>
                    <a:pt x="98113" y="80397"/>
                    <a:pt x="112277" y="94518"/>
                  </a:cubicBezTo>
                  <a:cubicBezTo>
                    <a:pt x="118610" y="100835"/>
                    <a:pt x="124013" y="107947"/>
                    <a:pt x="115923" y="115898"/>
                  </a:cubicBezTo>
                  <a:cubicBezTo>
                    <a:pt x="108304" y="123381"/>
                    <a:pt x="100749" y="119577"/>
                    <a:pt x="94347" y="112814"/>
                  </a:cubicBezTo>
                  <a:cubicBezTo>
                    <a:pt x="80614" y="98299"/>
                    <a:pt x="66886" y="83779"/>
                    <a:pt x="51568" y="67591"/>
                  </a:cubicBezTo>
                  <a:cubicBezTo>
                    <a:pt x="46688" y="80272"/>
                    <a:pt x="43129" y="89514"/>
                    <a:pt x="38386" y="101818"/>
                  </a:cubicBezTo>
                  <a:cubicBezTo>
                    <a:pt x="24831" y="67151"/>
                    <a:pt x="12412" y="35403"/>
                    <a:pt x="0" y="3661"/>
                  </a:cubicBezTo>
                  <a:cubicBezTo>
                    <a:pt x="838" y="2444"/>
                    <a:pt x="1676" y="1222"/>
                    <a:pt x="2514" y="0"/>
                  </a:cubicBezTo>
                  <a:close/>
                  <a:moveTo>
                    <a:pt x="2514" y="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  <p:sp>
          <p:nvSpPr>
            <p:cNvPr id="2310" name="Google Shape;2310;p241"/>
            <p:cNvSpPr/>
            <p:nvPr/>
          </p:nvSpPr>
          <p:spPr>
            <a:xfrm>
              <a:off x="2209800" y="5664016"/>
              <a:ext cx="2667000" cy="457200"/>
            </a:xfrm>
            <a:custGeom>
              <a:rect b="b" l="l" r="r" t="t"/>
              <a:pathLst>
                <a:path extrusionOk="0" h="120000" w="120000">
                  <a:moveTo>
                    <a:pt x="115644" y="120000"/>
                  </a:moveTo>
                  <a:lnTo>
                    <a:pt x="4355" y="120000"/>
                  </a:lnTo>
                  <a:cubicBezTo>
                    <a:pt x="1950" y="120000"/>
                    <a:pt x="0" y="108622"/>
                    <a:pt x="0" y="94588"/>
                  </a:cubicBezTo>
                  <a:lnTo>
                    <a:pt x="0" y="25411"/>
                  </a:lnTo>
                  <a:cubicBezTo>
                    <a:pt x="0" y="11377"/>
                    <a:pt x="1950" y="0"/>
                    <a:pt x="4355" y="0"/>
                  </a:cubicBezTo>
                  <a:lnTo>
                    <a:pt x="115644" y="0"/>
                  </a:lnTo>
                  <a:cubicBezTo>
                    <a:pt x="118050" y="0"/>
                    <a:pt x="120000" y="11377"/>
                    <a:pt x="120000" y="25411"/>
                  </a:cubicBezTo>
                  <a:lnTo>
                    <a:pt x="120000" y="94588"/>
                  </a:lnTo>
                  <a:cubicBezTo>
                    <a:pt x="120000" y="108622"/>
                    <a:pt x="118050" y="120000"/>
                    <a:pt x="115644" y="120000"/>
                  </a:cubicBezTo>
                  <a:close/>
                  <a:moveTo>
                    <a:pt x="115644" y="120000"/>
                  </a:moveTo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t" bIns="34275" lIns="137175" spcFirstLastPara="1" rIns="137175" wrap="square" tIns="102875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0" i="1" sz="1200" u="none" cap="none" strike="noStrike">
                <a:solidFill>
                  <a:srgbClr val="828282"/>
                </a:solidFill>
                <a:latin typeface="Trebuchet MS"/>
                <a:ea typeface="Trebuchet MS"/>
                <a:cs typeface="Trebuchet MS"/>
                <a:sym typeface="Trebuchet MS"/>
              </a:endParaRPr>
            </a:p>
          </p:txBody>
        </p:sp>
      </p:grpSp>
      <p:sp>
        <p:nvSpPr>
          <p:cNvPr id="2311" name="Google Shape;2311;p241"/>
          <p:cNvSpPr/>
          <p:nvPr/>
        </p:nvSpPr>
        <p:spPr>
          <a:xfrm>
            <a:off x="7122957" y="4020095"/>
            <a:ext cx="475200" cy="305400"/>
          </a:xfrm>
          <a:custGeom>
            <a:rect b="b" l="l" r="r" t="t"/>
            <a:pathLst>
              <a:path extrusionOk="0" h="120000" w="120000">
                <a:moveTo>
                  <a:pt x="107500" y="60606"/>
                </a:moveTo>
                <a:cubicBezTo>
                  <a:pt x="108333" y="58181"/>
                  <a:pt x="108333" y="56969"/>
                  <a:pt x="108333" y="54545"/>
                </a:cubicBezTo>
                <a:cubicBezTo>
                  <a:pt x="108333" y="38787"/>
                  <a:pt x="99166" y="26666"/>
                  <a:pt x="88333" y="26666"/>
                </a:cubicBezTo>
                <a:cubicBezTo>
                  <a:pt x="86666" y="26666"/>
                  <a:pt x="85000" y="26666"/>
                  <a:pt x="83333" y="27878"/>
                </a:cubicBezTo>
                <a:cubicBezTo>
                  <a:pt x="79166" y="12121"/>
                  <a:pt x="68333" y="0"/>
                  <a:pt x="55833" y="0"/>
                </a:cubicBezTo>
                <a:cubicBezTo>
                  <a:pt x="40000" y="0"/>
                  <a:pt x="27500" y="18181"/>
                  <a:pt x="27500" y="41212"/>
                </a:cubicBezTo>
                <a:cubicBezTo>
                  <a:pt x="12500" y="42424"/>
                  <a:pt x="0" y="59393"/>
                  <a:pt x="0" y="81212"/>
                </a:cubicBezTo>
                <a:cubicBezTo>
                  <a:pt x="0" y="95757"/>
                  <a:pt x="5000" y="107878"/>
                  <a:pt x="12500" y="115151"/>
                </a:cubicBezTo>
                <a:cubicBezTo>
                  <a:pt x="15000" y="117575"/>
                  <a:pt x="16666" y="118787"/>
                  <a:pt x="19166" y="119999"/>
                </a:cubicBezTo>
                <a:cubicBezTo>
                  <a:pt x="20000" y="119999"/>
                  <a:pt x="20000" y="119999"/>
                  <a:pt x="20000" y="119999"/>
                </a:cubicBezTo>
                <a:cubicBezTo>
                  <a:pt x="36666" y="119999"/>
                  <a:pt x="36666" y="119999"/>
                  <a:pt x="36666" y="119999"/>
                </a:cubicBezTo>
                <a:cubicBezTo>
                  <a:pt x="81666" y="119999"/>
                  <a:pt x="81666" y="119999"/>
                  <a:pt x="81666" y="119999"/>
                </a:cubicBezTo>
                <a:cubicBezTo>
                  <a:pt x="105833" y="119999"/>
                  <a:pt x="105833" y="119999"/>
                  <a:pt x="105833" y="119999"/>
                </a:cubicBezTo>
                <a:cubicBezTo>
                  <a:pt x="107500" y="119999"/>
                  <a:pt x="110000" y="118787"/>
                  <a:pt x="110833" y="117575"/>
                </a:cubicBezTo>
                <a:cubicBezTo>
                  <a:pt x="112500" y="116363"/>
                  <a:pt x="113333" y="115151"/>
                  <a:pt x="115000" y="112727"/>
                </a:cubicBezTo>
                <a:cubicBezTo>
                  <a:pt x="118333" y="106666"/>
                  <a:pt x="120000" y="99393"/>
                  <a:pt x="120000" y="90909"/>
                </a:cubicBezTo>
                <a:cubicBezTo>
                  <a:pt x="120000" y="77575"/>
                  <a:pt x="115000" y="66666"/>
                  <a:pt x="107500" y="6060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2" name="Google Shape;2312;p241"/>
          <p:cNvSpPr/>
          <p:nvPr/>
        </p:nvSpPr>
        <p:spPr>
          <a:xfrm>
            <a:off x="4972782" y="2287294"/>
            <a:ext cx="957000" cy="318600"/>
          </a:xfrm>
          <a:prstGeom prst="roundRect">
            <a:avLst>
              <a:gd fmla="val 33518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App 1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3" name="Google Shape;2313;p241"/>
          <p:cNvSpPr/>
          <p:nvPr/>
        </p:nvSpPr>
        <p:spPr>
          <a:xfrm>
            <a:off x="6086970" y="2287294"/>
            <a:ext cx="957000" cy="318600"/>
          </a:xfrm>
          <a:prstGeom prst="roundRect">
            <a:avLst>
              <a:gd fmla="val 3632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 2</a:t>
            </a:r>
            <a:endParaRPr sz="1200"/>
          </a:p>
        </p:txBody>
      </p:sp>
      <p:sp>
        <p:nvSpPr>
          <p:cNvPr id="2314" name="Google Shape;2314;p241"/>
          <p:cNvSpPr/>
          <p:nvPr/>
        </p:nvSpPr>
        <p:spPr>
          <a:xfrm>
            <a:off x="7201156" y="2287294"/>
            <a:ext cx="957000" cy="318600"/>
          </a:xfrm>
          <a:prstGeom prst="roundRect">
            <a:avLst>
              <a:gd fmla="val 27901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App 3</a:t>
            </a:r>
            <a:endParaRPr sz="1200"/>
          </a:p>
        </p:txBody>
      </p:sp>
      <p:sp>
        <p:nvSpPr>
          <p:cNvPr id="2315" name="Google Shape;2315;p241"/>
          <p:cNvSpPr/>
          <p:nvPr/>
        </p:nvSpPr>
        <p:spPr>
          <a:xfrm>
            <a:off x="4972782" y="2669622"/>
            <a:ext cx="957000" cy="318600"/>
          </a:xfrm>
          <a:prstGeom prst="roundRect">
            <a:avLst>
              <a:gd fmla="val 33518" name="adj"/>
            </a:avLst>
          </a:prstGeom>
          <a:solidFill>
            <a:srgbClr val="B7B7B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 sz="1200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16" name="Google Shape;2316;p241"/>
          <p:cNvSpPr/>
          <p:nvPr/>
        </p:nvSpPr>
        <p:spPr>
          <a:xfrm>
            <a:off x="6086970" y="2669622"/>
            <a:ext cx="957000" cy="318600"/>
          </a:xfrm>
          <a:prstGeom prst="roundRect">
            <a:avLst>
              <a:gd fmla="val 36326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/>
          </a:p>
        </p:txBody>
      </p:sp>
      <p:sp>
        <p:nvSpPr>
          <p:cNvPr id="2317" name="Google Shape;2317;p241"/>
          <p:cNvSpPr/>
          <p:nvPr/>
        </p:nvSpPr>
        <p:spPr>
          <a:xfrm>
            <a:off x="7201156" y="2669622"/>
            <a:ext cx="957000" cy="318600"/>
          </a:xfrm>
          <a:prstGeom prst="roundRect">
            <a:avLst>
              <a:gd fmla="val 30709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Trebuchet MS"/>
              <a:buNone/>
            </a:pPr>
            <a:r>
              <a:rPr b="0" i="0" lang="en" sz="1200" u="none" cap="none" strike="noStrike">
                <a:solidFill>
                  <a:schemeClr val="lt1"/>
                </a:solidFill>
                <a:latin typeface="Trebuchet MS"/>
                <a:ea typeface="Trebuchet MS"/>
                <a:cs typeface="Trebuchet MS"/>
                <a:sym typeface="Trebuchet MS"/>
              </a:rPr>
              <a:t>Bins/Libs</a:t>
            </a:r>
            <a:endParaRPr sz="1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2" name="Shape 2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3" name="Google Shape;2323;p242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Open Container Initiative (OCI) – Polyg</a:t>
            </a:r>
            <a:r>
              <a:rPr lang="en"/>
              <a:t>lo</a:t>
            </a:r>
            <a:r>
              <a:rPr b="1" i="0" lang="en" sz="24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rPr>
              <a:t>t Vendors</a:t>
            </a:r>
            <a:endParaRPr/>
          </a:p>
        </p:txBody>
      </p:sp>
      <p:sp>
        <p:nvSpPr>
          <p:cNvPr id="2324" name="Google Shape;2324;p242"/>
          <p:cNvSpPr txBox="1"/>
          <p:nvPr>
            <p:ph idx="1" type="body"/>
          </p:nvPr>
        </p:nvSpPr>
        <p:spPr>
          <a:xfrm>
            <a:off x="685979" y="908531"/>
            <a:ext cx="7771800" cy="3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10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10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Coalition of industry leaders join forces to eliminate fragmentation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Form a vendor-neutral, open source governance model under the Linux Foundation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Establish common standards for container format and runtime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Docker donated its container format, runtime and associated specifications </a:t>
            </a:r>
            <a:endParaRPr/>
          </a:p>
          <a:p>
            <a:pPr indent="-158750" lvl="0" marL="254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b="0" i="0" lang="en" sz="1500" u="none" cap="none" strike="noStrik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Appoint maintainers for the libcontainer project</a:t>
            </a:r>
            <a:endParaRPr/>
          </a:p>
        </p:txBody>
      </p:sp>
      <p:pic>
        <p:nvPicPr>
          <p:cNvPr descr="Screen Shot 2015-09-09 at 11.32.54 AM.png" id="2325" name="Google Shape;2325;p2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9186" y="3532506"/>
            <a:ext cx="8725500" cy="92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0" name="Shape 2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1" name="Google Shape;2331;p243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Docker Toolchain in pictures</a:t>
            </a:r>
            <a:endParaRPr/>
          </a:p>
        </p:txBody>
      </p:sp>
      <p:pic>
        <p:nvPicPr>
          <p:cNvPr descr="container-docker-blue-whale.jpg" id="2332" name="Google Shape;2332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300" y="1219201"/>
            <a:ext cx="1795500" cy="1397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_logo_banner-614x210.png" id="2333" name="Google Shape;2333;p2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81700" y="1241914"/>
            <a:ext cx="3721200" cy="12726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mpose.png" id="2334" name="Google Shape;2334;p24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638805" y="2895601"/>
            <a:ext cx="1793400" cy="1765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-machine-logo.png" id="2335" name="Google Shape;2335;p24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69900" y="3038855"/>
            <a:ext cx="1092300" cy="1300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ocker-logo.png" id="2336" name="Google Shape;2336;p24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340100" y="2191372"/>
            <a:ext cx="1953300" cy="111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37" name="Google Shape;2337;p243"/>
          <p:cNvCxnSpPr/>
          <p:nvPr/>
        </p:nvCxnSpPr>
        <p:spPr>
          <a:xfrm flipH="1" rot="10800000">
            <a:off x="1898125" y="3149600"/>
            <a:ext cx="1581600" cy="630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338" name="Google Shape;2338;p243"/>
          <p:cNvSpPr txBox="1"/>
          <p:nvPr/>
        </p:nvSpPr>
        <p:spPr>
          <a:xfrm>
            <a:off x="1866908" y="3784600"/>
            <a:ext cx="2540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Machine provisions Docker Engines</a:t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39" name="Google Shape;2339;p243"/>
          <p:cNvCxnSpPr/>
          <p:nvPr/>
        </p:nvCxnSpPr>
        <p:spPr>
          <a:xfrm>
            <a:off x="1925400" y="2034500"/>
            <a:ext cx="1668900" cy="543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340" name="Google Shape;2340;p243"/>
          <p:cNvSpPr txBox="1"/>
          <p:nvPr/>
        </p:nvSpPr>
        <p:spPr>
          <a:xfrm>
            <a:off x="5308601" y="1473204"/>
            <a:ext cx="20193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Swarm clusters Docker Engines</a:t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41" name="Google Shape;2341;p243"/>
          <p:cNvCxnSpPr/>
          <p:nvPr/>
        </p:nvCxnSpPr>
        <p:spPr>
          <a:xfrm flipH="1" rot="10800000">
            <a:off x="7924800" y="2425600"/>
            <a:ext cx="6300" cy="3834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sp>
        <p:nvSpPr>
          <p:cNvPr id="2342" name="Google Shape;2342;p243"/>
          <p:cNvSpPr txBox="1"/>
          <p:nvPr/>
        </p:nvSpPr>
        <p:spPr>
          <a:xfrm>
            <a:off x="5448300" y="2565401"/>
            <a:ext cx="2476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Compose orchestrates Container deployment</a:t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3" name="Google Shape;2343;p243"/>
          <p:cNvSpPr txBox="1"/>
          <p:nvPr/>
        </p:nvSpPr>
        <p:spPr>
          <a:xfrm>
            <a:off x="2489674" y="1297650"/>
            <a:ext cx="2476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Containers instantiate an image and are run by Docker Engine</a:t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344" name="Google Shape;2344;p243"/>
          <p:cNvSpPr txBox="1"/>
          <p:nvPr/>
        </p:nvSpPr>
        <p:spPr>
          <a:xfrm>
            <a:off x="584125" y="4405175"/>
            <a:ext cx="20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Docker Machine</a:t>
            </a:r>
            <a:endParaRPr b="1"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5" name="Google Shape;2345;p243"/>
          <p:cNvSpPr txBox="1"/>
          <p:nvPr/>
        </p:nvSpPr>
        <p:spPr>
          <a:xfrm>
            <a:off x="6273800" y="4597400"/>
            <a:ext cx="20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Docker Compose</a:t>
            </a:r>
            <a:endParaRPr b="1"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6" name="Google Shape;2346;p243"/>
          <p:cNvSpPr txBox="1"/>
          <p:nvPr/>
        </p:nvSpPr>
        <p:spPr>
          <a:xfrm>
            <a:off x="6731000" y="825500"/>
            <a:ext cx="20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Docker Swarm</a:t>
            </a:r>
            <a:endParaRPr b="1"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7" name="Google Shape;2347;p243"/>
          <p:cNvSpPr txBox="1"/>
          <p:nvPr/>
        </p:nvSpPr>
        <p:spPr>
          <a:xfrm>
            <a:off x="3543300" y="3390900"/>
            <a:ext cx="20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Docker Engine</a:t>
            </a:r>
            <a:endParaRPr b="1"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8" name="Google Shape;2348;p243"/>
          <p:cNvSpPr txBox="1"/>
          <p:nvPr/>
        </p:nvSpPr>
        <p:spPr>
          <a:xfrm>
            <a:off x="304800" y="2336800"/>
            <a:ext cx="2031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7F7F7F"/>
                </a:solidFill>
                <a:latin typeface="Trebuchet MS"/>
                <a:ea typeface="Trebuchet MS"/>
                <a:cs typeface="Trebuchet MS"/>
                <a:sym typeface="Trebuchet MS"/>
              </a:rPr>
              <a:t>Image</a:t>
            </a:r>
            <a:endParaRPr b="1" sz="1800">
              <a:solidFill>
                <a:srgbClr val="7F7F7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  <p:sp>
        <p:nvSpPr>
          <p:cNvPr id="2349" name="Google Shape;2349;p243"/>
          <p:cNvSpPr txBox="1"/>
          <p:nvPr/>
        </p:nvSpPr>
        <p:spPr>
          <a:xfrm>
            <a:off x="152400" y="939800"/>
            <a:ext cx="26415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Images encapsulates your code, dependencies…</a:t>
            </a:r>
            <a:endParaRPr i="1" sz="16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2350" name="Google Shape;2350;p243"/>
          <p:cNvCxnSpPr/>
          <p:nvPr/>
        </p:nvCxnSpPr>
        <p:spPr>
          <a:xfrm rot="10800000">
            <a:off x="5232375" y="3124225"/>
            <a:ext cx="1482000" cy="4266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  <p:cxnSp>
        <p:nvCxnSpPr>
          <p:cNvPr id="2351" name="Google Shape;2351;p243"/>
          <p:cNvCxnSpPr/>
          <p:nvPr/>
        </p:nvCxnSpPr>
        <p:spPr>
          <a:xfrm flipH="1" rot="10800000">
            <a:off x="5397500" y="2078100"/>
            <a:ext cx="1584000" cy="4365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stealth"/>
            <a:tailEnd len="sm" w="sm" type="none"/>
          </a:ln>
          <a:effectLst>
            <a:outerShdw blurRad="40000" rotWithShape="0" dir="5400000" dist="20000">
              <a:srgbClr val="000000">
                <a:alpha val="3765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7" name="Google Shape;2357;p244"/>
          <p:cNvSpPr/>
          <p:nvPr/>
        </p:nvSpPr>
        <p:spPr>
          <a:xfrm>
            <a:off x="6458350" y="1132300"/>
            <a:ext cx="1061400" cy="1046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8" name="Google Shape;2358;p244"/>
          <p:cNvSpPr/>
          <p:nvPr/>
        </p:nvSpPr>
        <p:spPr>
          <a:xfrm>
            <a:off x="7256925" y="2360350"/>
            <a:ext cx="1110000" cy="12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9" name="Google Shape;2359;p244"/>
          <p:cNvSpPr/>
          <p:nvPr/>
        </p:nvSpPr>
        <p:spPr>
          <a:xfrm>
            <a:off x="5678850" y="2356000"/>
            <a:ext cx="1110000" cy="1240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0" name="Google Shape;2360;p244"/>
          <p:cNvSpPr txBox="1"/>
          <p:nvPr>
            <p:ph type="title"/>
          </p:nvPr>
        </p:nvSpPr>
        <p:spPr>
          <a:xfrm>
            <a:off x="685979" y="234308"/>
            <a:ext cx="7771800" cy="7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Trebuchet MS"/>
              <a:buNone/>
            </a:pPr>
            <a:r>
              <a:rPr lang="en"/>
              <a:t>Orchestration/Management</a:t>
            </a:r>
            <a:endParaRPr/>
          </a:p>
        </p:txBody>
      </p:sp>
      <p:grpSp>
        <p:nvGrpSpPr>
          <p:cNvPr id="2361" name="Google Shape;2361;p244"/>
          <p:cNvGrpSpPr/>
          <p:nvPr/>
        </p:nvGrpSpPr>
        <p:grpSpPr>
          <a:xfrm>
            <a:off x="7359204" y="2494047"/>
            <a:ext cx="905437" cy="964370"/>
            <a:chOff x="1242569" y="4625229"/>
            <a:chExt cx="822900" cy="750366"/>
          </a:xfrm>
        </p:grpSpPr>
        <p:pic>
          <p:nvPicPr>
            <p:cNvPr id="2362" name="Google Shape;2362;p2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397397" y="4625229"/>
              <a:ext cx="513300" cy="4812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3" name="Google Shape;2363;p244"/>
            <p:cNvSpPr txBox="1"/>
            <p:nvPr/>
          </p:nvSpPr>
          <p:spPr>
            <a:xfrm>
              <a:off x="1242569" y="5219895"/>
              <a:ext cx="822900" cy="15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solidFill>
                    <a:srgbClr val="474746"/>
                  </a:solidFill>
                  <a:latin typeface="Arial"/>
                  <a:ea typeface="Arial"/>
                  <a:cs typeface="Arial"/>
                  <a:sym typeface="Arial"/>
                </a:rPr>
                <a:t>Amazon ECS</a:t>
              </a:r>
              <a:endParaRPr b="1" sz="800">
                <a:solidFill>
                  <a:srgbClr val="47474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descr="Screen Shot 2017-09-14 at 2.00.25 AM.png" id="2364" name="Google Shape;2364;p2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6951" y="2677576"/>
            <a:ext cx="1362701" cy="45619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descr="Screen Shot 2017-09-14 at 2.01.16 AM.png" id="2365" name="Google Shape;2365;p2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76145" y="3422081"/>
            <a:ext cx="1984950" cy="47638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66" name="Google Shape;2366;p244"/>
          <p:cNvGrpSpPr/>
          <p:nvPr/>
        </p:nvGrpSpPr>
        <p:grpSpPr>
          <a:xfrm>
            <a:off x="6507050" y="1270699"/>
            <a:ext cx="1012581" cy="843851"/>
            <a:chOff x="9102365" y="4393104"/>
            <a:chExt cx="1041000" cy="843851"/>
          </a:xfrm>
        </p:grpSpPr>
        <p:sp>
          <p:nvSpPr>
            <p:cNvPr id="2367" name="Google Shape;2367;p244"/>
            <p:cNvSpPr txBox="1"/>
            <p:nvPr/>
          </p:nvSpPr>
          <p:spPr>
            <a:xfrm>
              <a:off x="9102365" y="4986754"/>
              <a:ext cx="10410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50" lIns="51450" spcFirstLastPara="1" rIns="51450" wrap="square" tIns="51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Google </a:t>
              </a: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Container</a:t>
              </a:r>
              <a:endParaRPr b="1" sz="800"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Engine</a:t>
              </a:r>
              <a:endParaRPr sz="800"/>
            </a:p>
          </p:txBody>
        </p:sp>
        <p:pic>
          <p:nvPicPr>
            <p:cNvPr descr="Container-Engine.png" id="2368" name="Google Shape;2368;p244"/>
            <p:cNvPicPr preferRelativeResize="0"/>
            <p:nvPr/>
          </p:nvPicPr>
          <p:blipFill rotWithShape="1">
            <a:blip r:embed="rId6">
              <a:alphaModFix/>
            </a:blip>
            <a:srcRect b="5092" l="0" r="0" t="5092"/>
            <a:stretch/>
          </p:blipFill>
          <p:spPr>
            <a:xfrm>
              <a:off x="9340535" y="4393104"/>
              <a:ext cx="530400" cy="4764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369" name="Google Shape;2369;p244"/>
          <p:cNvGrpSpPr/>
          <p:nvPr/>
        </p:nvGrpSpPr>
        <p:grpSpPr>
          <a:xfrm>
            <a:off x="5598198" y="2471343"/>
            <a:ext cx="1248249" cy="1046128"/>
            <a:chOff x="1635700" y="5427988"/>
            <a:chExt cx="1308300" cy="992437"/>
          </a:xfrm>
        </p:grpSpPr>
        <p:pic>
          <p:nvPicPr>
            <p:cNvPr descr="Screen Shot 2017-09-14 at 2.16.28 AM.png" id="2370" name="Google Shape;2370;p2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931626" y="5427988"/>
              <a:ext cx="730425" cy="6898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71" name="Google Shape;2371;p244"/>
            <p:cNvSpPr txBox="1"/>
            <p:nvPr/>
          </p:nvSpPr>
          <p:spPr>
            <a:xfrm>
              <a:off x="1635700" y="6170225"/>
              <a:ext cx="1308300" cy="25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1450" lIns="51450" spcFirstLastPara="1" rIns="51450" wrap="square" tIns="514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808080"/>
                </a:buClr>
                <a:buFont typeface="Open Sans"/>
                <a:buNone/>
              </a:pP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Azure </a:t>
              </a:r>
              <a:r>
                <a:rPr b="1" i="0" lang="en" sz="800" u="none" cap="none" strike="noStrike">
                  <a:latin typeface="Open Sans"/>
                  <a:ea typeface="Open Sans"/>
                  <a:cs typeface="Open Sans"/>
                  <a:sym typeface="Open Sans"/>
                </a:rPr>
                <a:t>Container </a:t>
              </a:r>
              <a:r>
                <a:rPr b="1" lang="en" sz="800">
                  <a:latin typeface="Open Sans"/>
                  <a:ea typeface="Open Sans"/>
                  <a:cs typeface="Open Sans"/>
                  <a:sym typeface="Open Sans"/>
                </a:rPr>
                <a:t>Service</a:t>
              </a:r>
              <a:endParaRPr sz="800"/>
            </a:p>
          </p:txBody>
        </p:sp>
      </p:grpSp>
      <p:cxnSp>
        <p:nvCxnSpPr>
          <p:cNvPr id="2372" name="Google Shape;2372;p244"/>
          <p:cNvCxnSpPr/>
          <p:nvPr/>
        </p:nvCxnSpPr>
        <p:spPr>
          <a:xfrm flipH="1">
            <a:off x="5149300" y="1432575"/>
            <a:ext cx="5700" cy="275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73" name="Google Shape;2373;p24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7100" y="2691075"/>
            <a:ext cx="1367390" cy="42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4" name="Google Shape;2374;p24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2850" y="1514002"/>
            <a:ext cx="1695775" cy="446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5" name="Google Shape;2375;p24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954224" y="1526550"/>
            <a:ext cx="1787721" cy="3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6" name="Google Shape;2376;p24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850" y="2178275"/>
            <a:ext cx="1695775" cy="345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7" name="Google Shape;2377;p24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106950" y="2122396"/>
            <a:ext cx="1362702" cy="34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Custom 48">
      <a:dk1>
        <a:srgbClr val="435363"/>
      </a:dk1>
      <a:lt1>
        <a:srgbClr val="FFFFFF"/>
      </a:lt1>
      <a:dk2>
        <a:srgbClr val="1E242B"/>
      </a:dk2>
      <a:lt2>
        <a:srgbClr val="FFFFFF"/>
      </a:lt2>
      <a:accent1>
        <a:srgbClr val="425362"/>
      </a:accent1>
      <a:accent2>
        <a:srgbClr val="4597CB"/>
      </a:accent2>
      <a:accent3>
        <a:srgbClr val="95D600"/>
      </a:accent3>
      <a:accent4>
        <a:srgbClr val="E6E1E5"/>
      </a:accent4>
      <a:accent5>
        <a:srgbClr val="1D242B"/>
      </a:accent5>
      <a:accent6>
        <a:srgbClr val="FFFFFF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